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jestine" userId="7efe2918d7af8f5a" providerId="LiveId" clId="{E6630A5C-040D-439B-AAB9-44D1BE0039EF}"/>
    <pc:docChg chg="modSld">
      <pc:chgData name="sara jestine" userId="7efe2918d7af8f5a" providerId="LiveId" clId="{E6630A5C-040D-439B-AAB9-44D1BE0039EF}" dt="2023-12-24T06:42:59.032" v="0" actId="1036"/>
      <pc:docMkLst>
        <pc:docMk/>
      </pc:docMkLst>
      <pc:sldChg chg="modSp mod">
        <pc:chgData name="sara jestine" userId="7efe2918d7af8f5a" providerId="LiveId" clId="{E6630A5C-040D-439B-AAB9-44D1BE0039EF}" dt="2023-12-24T06:42:59.032" v="0" actId="1036"/>
        <pc:sldMkLst>
          <pc:docMk/>
          <pc:sldMk cId="2007088597" sldId="269"/>
        </pc:sldMkLst>
        <pc:spChg chg="mod">
          <ac:chgData name="sara jestine" userId="7efe2918d7af8f5a" providerId="LiveId" clId="{E6630A5C-040D-439B-AAB9-44D1BE0039EF}" dt="2023-12-24T06:42:59.032" v="0" actId="1036"/>
          <ac:spMkLst>
            <pc:docMk/>
            <pc:sldMk cId="2007088597" sldId="269"/>
            <ac:spMk id="2" creationId="{94EC6A7E-B6B6-458B-9DC4-455236E739E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6B32A-1574-4470-AC1D-66A5561EA8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43B8CC1-C04B-479F-B1C4-4BF2381C9AF2}">
      <dgm:prSet custT="1"/>
      <dgm:spPr/>
      <dgm:t>
        <a:bodyPr/>
        <a:lstStyle/>
        <a:p>
          <a:r>
            <a:rPr lang="en-US" sz="2400" b="1" dirty="0"/>
            <a:t>Straight</a:t>
          </a:r>
          <a:r>
            <a:rPr lang="en-US" sz="2400" dirty="0"/>
            <a:t> </a:t>
          </a:r>
          <a:r>
            <a:rPr lang="en-US" sz="2400" b="1" dirty="0"/>
            <a:t>forward</a:t>
          </a:r>
          <a:r>
            <a:rPr lang="en-US" sz="2400" dirty="0"/>
            <a:t> design technique</a:t>
          </a:r>
        </a:p>
      </dgm:t>
    </dgm:pt>
    <dgm:pt modelId="{D16B466D-EE5E-4F1F-A762-9A4097AEDF6B}" type="parTrans" cxnId="{A7344D70-750E-4D18-B1E4-6E7263D1DEBB}">
      <dgm:prSet/>
      <dgm:spPr/>
      <dgm:t>
        <a:bodyPr/>
        <a:lstStyle/>
        <a:p>
          <a:endParaRPr lang="en-US" sz="2400"/>
        </a:p>
      </dgm:t>
    </dgm:pt>
    <dgm:pt modelId="{B1E185B8-07D6-4796-99C7-991DD5B0C101}" type="sibTrans" cxnId="{A7344D70-750E-4D18-B1E4-6E7263D1DEBB}">
      <dgm:prSet/>
      <dgm:spPr/>
      <dgm:t>
        <a:bodyPr/>
        <a:lstStyle/>
        <a:p>
          <a:endParaRPr lang="en-US" sz="2400"/>
        </a:p>
      </dgm:t>
    </dgm:pt>
    <dgm:pt modelId="{F14C5001-94C6-4ABE-B3F7-16E1CF1ABECE}">
      <dgm:prSet custT="1"/>
      <dgm:spPr/>
      <dgm:t>
        <a:bodyPr/>
        <a:lstStyle/>
        <a:p>
          <a:r>
            <a:rPr lang="en-US" sz="2400" dirty="0"/>
            <a:t>Can apply to wide variety of problems</a:t>
          </a:r>
        </a:p>
      </dgm:t>
    </dgm:pt>
    <dgm:pt modelId="{ECB41519-8EB6-4E40-AE11-22D96181E9F3}" type="parTrans" cxnId="{317A5883-C777-4678-9F97-882DA9C77D51}">
      <dgm:prSet/>
      <dgm:spPr/>
      <dgm:t>
        <a:bodyPr/>
        <a:lstStyle/>
        <a:p>
          <a:endParaRPr lang="en-US" sz="2400"/>
        </a:p>
      </dgm:t>
    </dgm:pt>
    <dgm:pt modelId="{DB54D0BB-6192-49A7-A173-E401B806ECB1}" type="sibTrans" cxnId="{317A5883-C777-4678-9F97-882DA9C77D51}">
      <dgm:prSet/>
      <dgm:spPr/>
      <dgm:t>
        <a:bodyPr/>
        <a:lstStyle/>
        <a:p>
          <a:endParaRPr lang="en-US" sz="2400"/>
        </a:p>
      </dgm:t>
    </dgm:pt>
    <dgm:pt modelId="{EEDA1073-A565-4DD8-9FBA-92A1E46C37F9}">
      <dgm:prSet custT="1"/>
      <dgm:spPr/>
      <dgm:t>
        <a:bodyPr/>
        <a:lstStyle/>
        <a:p>
          <a:r>
            <a:rPr lang="en-US" sz="2400" dirty="0"/>
            <a:t>All problems have </a:t>
          </a:r>
          <a:r>
            <a:rPr lang="en-US" sz="2400" dirty="0">
              <a:solidFill>
                <a:srgbClr val="FF0000"/>
              </a:solidFill>
            </a:rPr>
            <a:t>n</a:t>
          </a:r>
          <a:r>
            <a:rPr lang="en-US" sz="2400" dirty="0"/>
            <a:t> </a:t>
          </a:r>
          <a:r>
            <a:rPr lang="en-US" sz="2400" dirty="0">
              <a:solidFill>
                <a:srgbClr val="FF0000"/>
              </a:solidFill>
            </a:rPr>
            <a:t>inputs</a:t>
          </a:r>
        </a:p>
      </dgm:t>
    </dgm:pt>
    <dgm:pt modelId="{17CE276F-3A36-4F13-8392-5F200C4D4F57}" type="parTrans" cxnId="{A5A26431-01D3-427F-BF3C-98EA84DE6E13}">
      <dgm:prSet/>
      <dgm:spPr/>
      <dgm:t>
        <a:bodyPr/>
        <a:lstStyle/>
        <a:p>
          <a:endParaRPr lang="en-US" sz="2400"/>
        </a:p>
      </dgm:t>
    </dgm:pt>
    <dgm:pt modelId="{C8573468-9CD3-4B93-8EC7-1CAEA0DA3CC9}" type="sibTrans" cxnId="{A5A26431-01D3-427F-BF3C-98EA84DE6E13}">
      <dgm:prSet/>
      <dgm:spPr/>
      <dgm:t>
        <a:bodyPr/>
        <a:lstStyle/>
        <a:p>
          <a:endParaRPr lang="en-US" sz="2400"/>
        </a:p>
      </dgm:t>
    </dgm:pt>
    <dgm:pt modelId="{E18B8A25-E3A6-4A58-B019-04353BE4A5D6}">
      <dgm:prSet custT="1"/>
      <dgm:spPr/>
      <dgm:t>
        <a:bodyPr/>
        <a:lstStyle/>
        <a:p>
          <a:r>
            <a:rPr lang="en-US" sz="2400" dirty="0"/>
            <a:t>Need to obtain a </a:t>
          </a:r>
          <a:r>
            <a:rPr lang="en-US" sz="2400" dirty="0">
              <a:solidFill>
                <a:srgbClr val="FF0000"/>
              </a:solidFill>
            </a:rPr>
            <a:t>subset</a:t>
          </a:r>
          <a:r>
            <a:rPr lang="en-US" sz="2400" dirty="0"/>
            <a:t> that satisfies  some constraints</a:t>
          </a:r>
        </a:p>
      </dgm:t>
    </dgm:pt>
    <dgm:pt modelId="{75FA32F4-00F9-4BCD-95DA-67ED3DA4D51E}" type="parTrans" cxnId="{18E162CB-A4FB-4E33-9A6A-57F8CF25C0CC}">
      <dgm:prSet/>
      <dgm:spPr/>
      <dgm:t>
        <a:bodyPr/>
        <a:lstStyle/>
        <a:p>
          <a:endParaRPr lang="en-US" sz="2400"/>
        </a:p>
      </dgm:t>
    </dgm:pt>
    <dgm:pt modelId="{446EFE96-17AE-4496-9E80-BD358B3FFA23}" type="sibTrans" cxnId="{18E162CB-A4FB-4E33-9A6A-57F8CF25C0CC}">
      <dgm:prSet/>
      <dgm:spPr/>
      <dgm:t>
        <a:bodyPr/>
        <a:lstStyle/>
        <a:p>
          <a:endParaRPr lang="en-US" sz="2400"/>
        </a:p>
      </dgm:t>
    </dgm:pt>
    <dgm:pt modelId="{D5F3724A-A591-4BA3-8220-663ADBAABCD1}">
      <dgm:prSet custT="1"/>
      <dgm:spPr/>
      <dgm:t>
        <a:bodyPr/>
        <a:lstStyle/>
        <a:p>
          <a:r>
            <a:rPr lang="en-US" sz="2400" dirty="0"/>
            <a:t>Any subset that satisfies these constraints</a:t>
          </a:r>
          <a:r>
            <a:rPr lang="en-US" sz="2400" dirty="0">
              <a:sym typeface="Wingdings" panose="05000000000000000000" pitchFamily="2" charset="2"/>
            </a:rPr>
            <a:t></a:t>
          </a:r>
          <a:r>
            <a:rPr lang="en-US" sz="2400" dirty="0"/>
            <a:t> </a:t>
          </a:r>
          <a:r>
            <a:rPr lang="en-US" sz="2400" dirty="0">
              <a:solidFill>
                <a:srgbClr val="FF0000"/>
              </a:solidFill>
            </a:rPr>
            <a:t>feasible</a:t>
          </a:r>
          <a:r>
            <a:rPr lang="en-US" sz="2400" dirty="0"/>
            <a:t> </a:t>
          </a:r>
          <a:r>
            <a:rPr lang="en-US" sz="2400" dirty="0">
              <a:solidFill>
                <a:srgbClr val="FF0000"/>
              </a:solidFill>
            </a:rPr>
            <a:t>solution</a:t>
          </a:r>
        </a:p>
      </dgm:t>
    </dgm:pt>
    <dgm:pt modelId="{62EC80B5-15D1-4C89-81A4-20A79D13462A}" type="parTrans" cxnId="{C924C55C-CEAB-4082-BA92-475FE014559F}">
      <dgm:prSet/>
      <dgm:spPr/>
      <dgm:t>
        <a:bodyPr/>
        <a:lstStyle/>
        <a:p>
          <a:endParaRPr lang="en-US" sz="2400"/>
        </a:p>
      </dgm:t>
    </dgm:pt>
    <dgm:pt modelId="{F4104D45-4A18-4E82-AF7F-ACE13DA71070}" type="sibTrans" cxnId="{C924C55C-CEAB-4082-BA92-475FE014559F}">
      <dgm:prSet/>
      <dgm:spPr/>
      <dgm:t>
        <a:bodyPr/>
        <a:lstStyle/>
        <a:p>
          <a:endParaRPr lang="en-US" sz="2400"/>
        </a:p>
      </dgm:t>
    </dgm:pt>
    <dgm:pt modelId="{DBDBB944-066A-4F03-83C7-ED16C859CD45}">
      <dgm:prSet custT="1"/>
      <dgm:spPr/>
      <dgm:t>
        <a:bodyPr/>
        <a:lstStyle/>
        <a:p>
          <a:r>
            <a:rPr lang="en-US" sz="2400" dirty="0"/>
            <a:t>Need to  find </a:t>
          </a:r>
          <a:r>
            <a:rPr lang="en-US" sz="2400" dirty="0">
              <a:solidFill>
                <a:srgbClr val="FF0000"/>
              </a:solidFill>
            </a:rPr>
            <a:t>feasible</a:t>
          </a:r>
          <a:r>
            <a:rPr lang="en-US" sz="2400" dirty="0"/>
            <a:t> solution that either  </a:t>
          </a:r>
          <a:r>
            <a:rPr lang="en-US" sz="2400" dirty="0">
              <a:solidFill>
                <a:srgbClr val="FF0000"/>
              </a:solidFill>
            </a:rPr>
            <a:t>maximizes</a:t>
          </a:r>
          <a:r>
            <a:rPr lang="en-US" sz="2400" dirty="0"/>
            <a:t> or </a:t>
          </a:r>
          <a:r>
            <a:rPr lang="en-US" sz="2400" dirty="0">
              <a:solidFill>
                <a:srgbClr val="FF0000"/>
              </a:solidFill>
            </a:rPr>
            <a:t>minimizes</a:t>
          </a:r>
          <a:r>
            <a:rPr lang="en-US" sz="2400" dirty="0"/>
            <a:t> given </a:t>
          </a:r>
          <a:r>
            <a:rPr lang="en-US" sz="2400" dirty="0">
              <a:solidFill>
                <a:srgbClr val="FF0000"/>
              </a:solidFill>
            </a:rPr>
            <a:t>objective</a:t>
          </a:r>
          <a:r>
            <a:rPr lang="en-US" sz="2400" dirty="0"/>
            <a:t> function</a:t>
          </a:r>
          <a:r>
            <a:rPr lang="en-US" sz="2400" dirty="0">
              <a:sym typeface="Wingdings" panose="05000000000000000000" pitchFamily="2" charset="2"/>
            </a:rPr>
            <a:t></a:t>
          </a:r>
          <a:r>
            <a:rPr lang="en-US" sz="2400" dirty="0"/>
            <a:t> </a:t>
          </a:r>
          <a:r>
            <a:rPr lang="en-US" sz="2400" b="1" dirty="0"/>
            <a:t>optimal</a:t>
          </a:r>
          <a:r>
            <a:rPr lang="en-US" sz="2400" dirty="0"/>
            <a:t> </a:t>
          </a:r>
          <a:r>
            <a:rPr lang="en-US" sz="2400" b="1" dirty="0"/>
            <a:t>solution</a:t>
          </a:r>
        </a:p>
      </dgm:t>
    </dgm:pt>
    <dgm:pt modelId="{234B7268-0F93-4686-A8E1-22C80D614948}" type="parTrans" cxnId="{3DCD6AEE-1E12-4CAA-AEDF-493259625C84}">
      <dgm:prSet/>
      <dgm:spPr/>
      <dgm:t>
        <a:bodyPr/>
        <a:lstStyle/>
        <a:p>
          <a:endParaRPr lang="en-US" sz="2400"/>
        </a:p>
      </dgm:t>
    </dgm:pt>
    <dgm:pt modelId="{800BE511-E29F-45C6-8835-57AE0E3A217D}" type="sibTrans" cxnId="{3DCD6AEE-1E12-4CAA-AEDF-493259625C84}">
      <dgm:prSet/>
      <dgm:spPr/>
      <dgm:t>
        <a:bodyPr/>
        <a:lstStyle/>
        <a:p>
          <a:endParaRPr lang="en-US" sz="2400"/>
        </a:p>
      </dgm:t>
    </dgm:pt>
    <dgm:pt modelId="{221B0ADD-96B9-4582-98F9-25D40FB03D14}" type="pres">
      <dgm:prSet presAssocID="{1186B32A-1574-4470-AC1D-66A5561EA886}" presName="root" presStyleCnt="0">
        <dgm:presLayoutVars>
          <dgm:dir/>
          <dgm:resizeHandles val="exact"/>
        </dgm:presLayoutVars>
      </dgm:prSet>
      <dgm:spPr/>
    </dgm:pt>
    <dgm:pt modelId="{A33E9A00-D54C-41BE-9AEA-CA5DFF6C4F9C}" type="pres">
      <dgm:prSet presAssocID="{243B8CC1-C04B-479F-B1C4-4BF2381C9AF2}" presName="compNode" presStyleCnt="0"/>
      <dgm:spPr/>
    </dgm:pt>
    <dgm:pt modelId="{2567A9A9-AC94-4C0F-B962-EFD5AF6E81E9}" type="pres">
      <dgm:prSet presAssocID="{243B8CC1-C04B-479F-B1C4-4BF2381C9AF2}" presName="bgRect" presStyleLbl="bgShp" presStyleIdx="0" presStyleCnt="6" custLinFactNeighborX="-1298" custLinFactNeighborY="-47346"/>
      <dgm:spPr/>
    </dgm:pt>
    <dgm:pt modelId="{364CAE7B-EC51-4D07-A887-7C47369CB897}" type="pres">
      <dgm:prSet presAssocID="{243B8CC1-C04B-479F-B1C4-4BF2381C9AF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CFD8D7D2-2AE1-4852-8A9D-7ADC9E43A960}" type="pres">
      <dgm:prSet presAssocID="{243B8CC1-C04B-479F-B1C4-4BF2381C9AF2}" presName="spaceRect" presStyleCnt="0"/>
      <dgm:spPr/>
    </dgm:pt>
    <dgm:pt modelId="{12A24AF4-BE38-4910-BA47-2949EDC1525D}" type="pres">
      <dgm:prSet presAssocID="{243B8CC1-C04B-479F-B1C4-4BF2381C9AF2}" presName="parTx" presStyleLbl="revTx" presStyleIdx="0" presStyleCnt="6">
        <dgm:presLayoutVars>
          <dgm:chMax val="0"/>
          <dgm:chPref val="0"/>
        </dgm:presLayoutVars>
      </dgm:prSet>
      <dgm:spPr/>
    </dgm:pt>
    <dgm:pt modelId="{B5D76F1D-8DEF-4BEA-97D0-1C73DB7302AC}" type="pres">
      <dgm:prSet presAssocID="{B1E185B8-07D6-4796-99C7-991DD5B0C101}" presName="sibTrans" presStyleCnt="0"/>
      <dgm:spPr/>
    </dgm:pt>
    <dgm:pt modelId="{54F828AF-74B5-4EF1-8C74-BACE08B6FFAA}" type="pres">
      <dgm:prSet presAssocID="{F14C5001-94C6-4ABE-B3F7-16E1CF1ABECE}" presName="compNode" presStyleCnt="0"/>
      <dgm:spPr/>
    </dgm:pt>
    <dgm:pt modelId="{4435D30D-7199-4439-8084-666719294D35}" type="pres">
      <dgm:prSet presAssocID="{F14C5001-94C6-4ABE-B3F7-16E1CF1ABECE}" presName="bgRect" presStyleLbl="bgShp" presStyleIdx="1" presStyleCnt="6"/>
      <dgm:spPr/>
    </dgm:pt>
    <dgm:pt modelId="{5ACF29F0-BA35-4FB3-9E69-55CE683BD359}" type="pres">
      <dgm:prSet presAssocID="{F14C5001-94C6-4ABE-B3F7-16E1CF1ABEC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CFE6AF5-665D-45CB-9DCE-88EF6D0F4672}" type="pres">
      <dgm:prSet presAssocID="{F14C5001-94C6-4ABE-B3F7-16E1CF1ABECE}" presName="spaceRect" presStyleCnt="0"/>
      <dgm:spPr/>
    </dgm:pt>
    <dgm:pt modelId="{2D88A8D3-BC53-4581-8DB8-BA329ABFBC38}" type="pres">
      <dgm:prSet presAssocID="{F14C5001-94C6-4ABE-B3F7-16E1CF1ABECE}" presName="parTx" presStyleLbl="revTx" presStyleIdx="1" presStyleCnt="6">
        <dgm:presLayoutVars>
          <dgm:chMax val="0"/>
          <dgm:chPref val="0"/>
        </dgm:presLayoutVars>
      </dgm:prSet>
      <dgm:spPr/>
    </dgm:pt>
    <dgm:pt modelId="{88CA7D67-49BD-4665-9FCF-22F261E16901}" type="pres">
      <dgm:prSet presAssocID="{DB54D0BB-6192-49A7-A173-E401B806ECB1}" presName="sibTrans" presStyleCnt="0"/>
      <dgm:spPr/>
    </dgm:pt>
    <dgm:pt modelId="{7BC3F5D0-C733-499C-A93A-BCB06E2FFDA5}" type="pres">
      <dgm:prSet presAssocID="{EEDA1073-A565-4DD8-9FBA-92A1E46C37F9}" presName="compNode" presStyleCnt="0"/>
      <dgm:spPr/>
    </dgm:pt>
    <dgm:pt modelId="{730515BF-205D-4C7B-A70B-A905B0D481C3}" type="pres">
      <dgm:prSet presAssocID="{EEDA1073-A565-4DD8-9FBA-92A1E46C37F9}" presName="bgRect" presStyleLbl="bgShp" presStyleIdx="2" presStyleCnt="6"/>
      <dgm:spPr/>
    </dgm:pt>
    <dgm:pt modelId="{1CBDC3D6-98C7-4F19-A890-338FCA40BA03}" type="pres">
      <dgm:prSet presAssocID="{EEDA1073-A565-4DD8-9FBA-92A1E46C37F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hjong"/>
        </a:ext>
      </dgm:extLst>
    </dgm:pt>
    <dgm:pt modelId="{BF51C549-C5FF-4B59-8CD9-0FB19424AE40}" type="pres">
      <dgm:prSet presAssocID="{EEDA1073-A565-4DD8-9FBA-92A1E46C37F9}" presName="spaceRect" presStyleCnt="0"/>
      <dgm:spPr/>
    </dgm:pt>
    <dgm:pt modelId="{EA227B3F-5613-473E-A25B-82A73FCFBCFA}" type="pres">
      <dgm:prSet presAssocID="{EEDA1073-A565-4DD8-9FBA-92A1E46C37F9}" presName="parTx" presStyleLbl="revTx" presStyleIdx="2" presStyleCnt="6">
        <dgm:presLayoutVars>
          <dgm:chMax val="0"/>
          <dgm:chPref val="0"/>
        </dgm:presLayoutVars>
      </dgm:prSet>
      <dgm:spPr/>
    </dgm:pt>
    <dgm:pt modelId="{86EE1444-5C9F-4E6F-A420-93BDCB9BF1DA}" type="pres">
      <dgm:prSet presAssocID="{C8573468-9CD3-4B93-8EC7-1CAEA0DA3CC9}" presName="sibTrans" presStyleCnt="0"/>
      <dgm:spPr/>
    </dgm:pt>
    <dgm:pt modelId="{4EEE4639-0CAE-4E12-B151-8DC5323E2838}" type="pres">
      <dgm:prSet presAssocID="{E18B8A25-E3A6-4A58-B019-04353BE4A5D6}" presName="compNode" presStyleCnt="0"/>
      <dgm:spPr/>
    </dgm:pt>
    <dgm:pt modelId="{E88D24FC-7E2F-45EC-943A-6C48AB1C0E31}" type="pres">
      <dgm:prSet presAssocID="{E18B8A25-E3A6-4A58-B019-04353BE4A5D6}" presName="bgRect" presStyleLbl="bgShp" presStyleIdx="3" presStyleCnt="6"/>
      <dgm:spPr/>
    </dgm:pt>
    <dgm:pt modelId="{AAAE9931-2635-4140-89BA-84726F41AE19}" type="pres">
      <dgm:prSet presAssocID="{E18B8A25-E3A6-4A58-B019-04353BE4A5D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DA1DA17B-4847-4EA8-8231-4FEE05235B7D}" type="pres">
      <dgm:prSet presAssocID="{E18B8A25-E3A6-4A58-B019-04353BE4A5D6}" presName="spaceRect" presStyleCnt="0"/>
      <dgm:spPr/>
    </dgm:pt>
    <dgm:pt modelId="{A9817AD0-B14F-4E47-85BF-C2624B535684}" type="pres">
      <dgm:prSet presAssocID="{E18B8A25-E3A6-4A58-B019-04353BE4A5D6}" presName="parTx" presStyleLbl="revTx" presStyleIdx="3" presStyleCnt="6">
        <dgm:presLayoutVars>
          <dgm:chMax val="0"/>
          <dgm:chPref val="0"/>
        </dgm:presLayoutVars>
      </dgm:prSet>
      <dgm:spPr/>
    </dgm:pt>
    <dgm:pt modelId="{FE7B676B-EA9E-4EBB-BD37-0D74779B5B8E}" type="pres">
      <dgm:prSet presAssocID="{446EFE96-17AE-4496-9E80-BD358B3FFA23}" presName="sibTrans" presStyleCnt="0"/>
      <dgm:spPr/>
    </dgm:pt>
    <dgm:pt modelId="{C1F7C9C9-6C0E-49F4-9E93-6822B81C5160}" type="pres">
      <dgm:prSet presAssocID="{D5F3724A-A591-4BA3-8220-663ADBAABCD1}" presName="compNode" presStyleCnt="0"/>
      <dgm:spPr/>
    </dgm:pt>
    <dgm:pt modelId="{058A722D-CBF6-406C-9946-6BF8F95CCFCB}" type="pres">
      <dgm:prSet presAssocID="{D5F3724A-A591-4BA3-8220-663ADBAABCD1}" presName="bgRect" presStyleLbl="bgShp" presStyleIdx="4" presStyleCnt="6"/>
      <dgm:spPr/>
    </dgm:pt>
    <dgm:pt modelId="{251A482D-3AA3-46E4-95A1-6D921256C557}" type="pres">
      <dgm:prSet presAssocID="{D5F3724A-A591-4BA3-8220-663ADBAABCD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47988EEC-FC0E-4EF3-B630-3A695D436693}" type="pres">
      <dgm:prSet presAssocID="{D5F3724A-A591-4BA3-8220-663ADBAABCD1}" presName="spaceRect" presStyleCnt="0"/>
      <dgm:spPr/>
    </dgm:pt>
    <dgm:pt modelId="{A0CB810C-9554-4F4C-B1E3-3222894B5DC0}" type="pres">
      <dgm:prSet presAssocID="{D5F3724A-A591-4BA3-8220-663ADBAABCD1}" presName="parTx" presStyleLbl="revTx" presStyleIdx="4" presStyleCnt="6">
        <dgm:presLayoutVars>
          <dgm:chMax val="0"/>
          <dgm:chPref val="0"/>
        </dgm:presLayoutVars>
      </dgm:prSet>
      <dgm:spPr/>
    </dgm:pt>
    <dgm:pt modelId="{646F7DC0-926C-41B0-A350-3353725EAF8D}" type="pres">
      <dgm:prSet presAssocID="{F4104D45-4A18-4E82-AF7F-ACE13DA71070}" presName="sibTrans" presStyleCnt="0"/>
      <dgm:spPr/>
    </dgm:pt>
    <dgm:pt modelId="{2242E696-5387-48CB-8034-DF8539410756}" type="pres">
      <dgm:prSet presAssocID="{DBDBB944-066A-4F03-83C7-ED16C859CD45}" presName="compNode" presStyleCnt="0"/>
      <dgm:spPr/>
    </dgm:pt>
    <dgm:pt modelId="{3F107DC5-78CC-4231-B334-E89EADCD5B38}" type="pres">
      <dgm:prSet presAssocID="{DBDBB944-066A-4F03-83C7-ED16C859CD45}" presName="bgRect" presStyleLbl="bgShp" presStyleIdx="5" presStyleCnt="6"/>
      <dgm:spPr/>
    </dgm:pt>
    <dgm:pt modelId="{5C60B845-2049-4ED5-9EF8-3F2E370FA635}" type="pres">
      <dgm:prSet presAssocID="{DBDBB944-066A-4F03-83C7-ED16C859CD4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44CE01D-58F9-4D7B-A50B-61E160E0A4C9}" type="pres">
      <dgm:prSet presAssocID="{DBDBB944-066A-4F03-83C7-ED16C859CD45}" presName="spaceRect" presStyleCnt="0"/>
      <dgm:spPr/>
    </dgm:pt>
    <dgm:pt modelId="{9EAA0203-74AD-4F6F-8587-54C928A4B76B}" type="pres">
      <dgm:prSet presAssocID="{DBDBB944-066A-4F03-83C7-ED16C859CD4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3E5301F-E06C-4CFA-B6FB-735B830A473A}" type="presOf" srcId="{E18B8A25-E3A6-4A58-B019-04353BE4A5D6}" destId="{A9817AD0-B14F-4E47-85BF-C2624B535684}" srcOrd="0" destOrd="0" presId="urn:microsoft.com/office/officeart/2018/2/layout/IconVerticalSolidList"/>
    <dgm:cxn modelId="{A5A26431-01D3-427F-BF3C-98EA84DE6E13}" srcId="{1186B32A-1574-4470-AC1D-66A5561EA886}" destId="{EEDA1073-A565-4DD8-9FBA-92A1E46C37F9}" srcOrd="2" destOrd="0" parTransId="{17CE276F-3A36-4F13-8392-5F200C4D4F57}" sibTransId="{C8573468-9CD3-4B93-8EC7-1CAEA0DA3CC9}"/>
    <dgm:cxn modelId="{3264A53D-88C3-40F9-B8E3-197DA5CA07F3}" type="presOf" srcId="{D5F3724A-A591-4BA3-8220-663ADBAABCD1}" destId="{A0CB810C-9554-4F4C-B1E3-3222894B5DC0}" srcOrd="0" destOrd="0" presId="urn:microsoft.com/office/officeart/2018/2/layout/IconVerticalSolidList"/>
    <dgm:cxn modelId="{C924C55C-CEAB-4082-BA92-475FE014559F}" srcId="{1186B32A-1574-4470-AC1D-66A5561EA886}" destId="{D5F3724A-A591-4BA3-8220-663ADBAABCD1}" srcOrd="4" destOrd="0" parTransId="{62EC80B5-15D1-4C89-81A4-20A79D13462A}" sibTransId="{F4104D45-4A18-4E82-AF7F-ACE13DA71070}"/>
    <dgm:cxn modelId="{AA850561-58A9-425B-8BD3-5807F8D843B3}" type="presOf" srcId="{1186B32A-1574-4470-AC1D-66A5561EA886}" destId="{221B0ADD-96B9-4582-98F9-25D40FB03D14}" srcOrd="0" destOrd="0" presId="urn:microsoft.com/office/officeart/2018/2/layout/IconVerticalSolidList"/>
    <dgm:cxn modelId="{39DABF45-8A86-4066-8B3F-1137CD47AA8F}" type="presOf" srcId="{243B8CC1-C04B-479F-B1C4-4BF2381C9AF2}" destId="{12A24AF4-BE38-4910-BA47-2949EDC1525D}" srcOrd="0" destOrd="0" presId="urn:microsoft.com/office/officeart/2018/2/layout/IconVerticalSolidList"/>
    <dgm:cxn modelId="{A7344D70-750E-4D18-B1E4-6E7263D1DEBB}" srcId="{1186B32A-1574-4470-AC1D-66A5561EA886}" destId="{243B8CC1-C04B-479F-B1C4-4BF2381C9AF2}" srcOrd="0" destOrd="0" parTransId="{D16B466D-EE5E-4F1F-A762-9A4097AEDF6B}" sibTransId="{B1E185B8-07D6-4796-99C7-991DD5B0C101}"/>
    <dgm:cxn modelId="{317A5883-C777-4678-9F97-882DA9C77D51}" srcId="{1186B32A-1574-4470-AC1D-66A5561EA886}" destId="{F14C5001-94C6-4ABE-B3F7-16E1CF1ABECE}" srcOrd="1" destOrd="0" parTransId="{ECB41519-8EB6-4E40-AE11-22D96181E9F3}" sibTransId="{DB54D0BB-6192-49A7-A173-E401B806ECB1}"/>
    <dgm:cxn modelId="{F8F37F93-A022-43AA-8D36-054B1EA4CE8F}" type="presOf" srcId="{EEDA1073-A565-4DD8-9FBA-92A1E46C37F9}" destId="{EA227B3F-5613-473E-A25B-82A73FCFBCFA}" srcOrd="0" destOrd="0" presId="urn:microsoft.com/office/officeart/2018/2/layout/IconVerticalSolidList"/>
    <dgm:cxn modelId="{18E162CB-A4FB-4E33-9A6A-57F8CF25C0CC}" srcId="{1186B32A-1574-4470-AC1D-66A5561EA886}" destId="{E18B8A25-E3A6-4A58-B019-04353BE4A5D6}" srcOrd="3" destOrd="0" parTransId="{75FA32F4-00F9-4BCD-95DA-67ED3DA4D51E}" sibTransId="{446EFE96-17AE-4496-9E80-BD358B3FFA23}"/>
    <dgm:cxn modelId="{B2AB90CB-BE0D-42AC-9428-698AC9887791}" type="presOf" srcId="{F14C5001-94C6-4ABE-B3F7-16E1CF1ABECE}" destId="{2D88A8D3-BC53-4581-8DB8-BA329ABFBC38}" srcOrd="0" destOrd="0" presId="urn:microsoft.com/office/officeart/2018/2/layout/IconVerticalSolidList"/>
    <dgm:cxn modelId="{3DCD6AEE-1E12-4CAA-AEDF-493259625C84}" srcId="{1186B32A-1574-4470-AC1D-66A5561EA886}" destId="{DBDBB944-066A-4F03-83C7-ED16C859CD45}" srcOrd="5" destOrd="0" parTransId="{234B7268-0F93-4686-A8E1-22C80D614948}" sibTransId="{800BE511-E29F-45C6-8835-57AE0E3A217D}"/>
    <dgm:cxn modelId="{ED60ABEE-61AE-4E29-92CE-65E1E5440F07}" type="presOf" srcId="{DBDBB944-066A-4F03-83C7-ED16C859CD45}" destId="{9EAA0203-74AD-4F6F-8587-54C928A4B76B}" srcOrd="0" destOrd="0" presId="urn:microsoft.com/office/officeart/2018/2/layout/IconVerticalSolidList"/>
    <dgm:cxn modelId="{2836EA85-E454-4966-9397-8B0C5F7F65AC}" type="presParOf" srcId="{221B0ADD-96B9-4582-98F9-25D40FB03D14}" destId="{A33E9A00-D54C-41BE-9AEA-CA5DFF6C4F9C}" srcOrd="0" destOrd="0" presId="urn:microsoft.com/office/officeart/2018/2/layout/IconVerticalSolidList"/>
    <dgm:cxn modelId="{851D2B48-8065-4CD0-B473-A21A70D33B92}" type="presParOf" srcId="{A33E9A00-D54C-41BE-9AEA-CA5DFF6C4F9C}" destId="{2567A9A9-AC94-4C0F-B962-EFD5AF6E81E9}" srcOrd="0" destOrd="0" presId="urn:microsoft.com/office/officeart/2018/2/layout/IconVerticalSolidList"/>
    <dgm:cxn modelId="{040A09D4-9350-4F60-B3D0-091E1C588FF5}" type="presParOf" srcId="{A33E9A00-D54C-41BE-9AEA-CA5DFF6C4F9C}" destId="{364CAE7B-EC51-4D07-A887-7C47369CB897}" srcOrd="1" destOrd="0" presId="urn:microsoft.com/office/officeart/2018/2/layout/IconVerticalSolidList"/>
    <dgm:cxn modelId="{C7F63EAA-3279-411D-A586-CE556CA94D7C}" type="presParOf" srcId="{A33E9A00-D54C-41BE-9AEA-CA5DFF6C4F9C}" destId="{CFD8D7D2-2AE1-4852-8A9D-7ADC9E43A960}" srcOrd="2" destOrd="0" presId="urn:microsoft.com/office/officeart/2018/2/layout/IconVerticalSolidList"/>
    <dgm:cxn modelId="{A5C1971F-3809-4630-8ECE-458FE5769CA4}" type="presParOf" srcId="{A33E9A00-D54C-41BE-9AEA-CA5DFF6C4F9C}" destId="{12A24AF4-BE38-4910-BA47-2949EDC1525D}" srcOrd="3" destOrd="0" presId="urn:microsoft.com/office/officeart/2018/2/layout/IconVerticalSolidList"/>
    <dgm:cxn modelId="{EFB98BA5-278B-4D8C-A555-9CCE200CB3A0}" type="presParOf" srcId="{221B0ADD-96B9-4582-98F9-25D40FB03D14}" destId="{B5D76F1D-8DEF-4BEA-97D0-1C73DB7302AC}" srcOrd="1" destOrd="0" presId="urn:microsoft.com/office/officeart/2018/2/layout/IconVerticalSolidList"/>
    <dgm:cxn modelId="{C613CB5D-8F0D-4643-91FB-B8A7A87CC198}" type="presParOf" srcId="{221B0ADD-96B9-4582-98F9-25D40FB03D14}" destId="{54F828AF-74B5-4EF1-8C74-BACE08B6FFAA}" srcOrd="2" destOrd="0" presId="urn:microsoft.com/office/officeart/2018/2/layout/IconVerticalSolidList"/>
    <dgm:cxn modelId="{9EF17701-F7B8-4FAF-A44F-15DF441D9AA1}" type="presParOf" srcId="{54F828AF-74B5-4EF1-8C74-BACE08B6FFAA}" destId="{4435D30D-7199-4439-8084-666719294D35}" srcOrd="0" destOrd="0" presId="urn:microsoft.com/office/officeart/2018/2/layout/IconVerticalSolidList"/>
    <dgm:cxn modelId="{0E1304C9-BACA-4A8A-B620-C3C61044BD9B}" type="presParOf" srcId="{54F828AF-74B5-4EF1-8C74-BACE08B6FFAA}" destId="{5ACF29F0-BA35-4FB3-9E69-55CE683BD359}" srcOrd="1" destOrd="0" presId="urn:microsoft.com/office/officeart/2018/2/layout/IconVerticalSolidList"/>
    <dgm:cxn modelId="{A39225C8-2615-4262-A1A1-2350B4141EF2}" type="presParOf" srcId="{54F828AF-74B5-4EF1-8C74-BACE08B6FFAA}" destId="{8CFE6AF5-665D-45CB-9DCE-88EF6D0F4672}" srcOrd="2" destOrd="0" presId="urn:microsoft.com/office/officeart/2018/2/layout/IconVerticalSolidList"/>
    <dgm:cxn modelId="{5206E3CF-304F-4EE4-934C-AB80CF7C19CC}" type="presParOf" srcId="{54F828AF-74B5-4EF1-8C74-BACE08B6FFAA}" destId="{2D88A8D3-BC53-4581-8DB8-BA329ABFBC38}" srcOrd="3" destOrd="0" presId="urn:microsoft.com/office/officeart/2018/2/layout/IconVerticalSolidList"/>
    <dgm:cxn modelId="{570A7604-2875-49FC-B0D6-4F65D5EB3F05}" type="presParOf" srcId="{221B0ADD-96B9-4582-98F9-25D40FB03D14}" destId="{88CA7D67-49BD-4665-9FCF-22F261E16901}" srcOrd="3" destOrd="0" presId="urn:microsoft.com/office/officeart/2018/2/layout/IconVerticalSolidList"/>
    <dgm:cxn modelId="{63704478-D7C1-48B1-8722-E2477554C9F3}" type="presParOf" srcId="{221B0ADD-96B9-4582-98F9-25D40FB03D14}" destId="{7BC3F5D0-C733-499C-A93A-BCB06E2FFDA5}" srcOrd="4" destOrd="0" presId="urn:microsoft.com/office/officeart/2018/2/layout/IconVerticalSolidList"/>
    <dgm:cxn modelId="{F6A7EE7D-0AC4-439D-8933-9298C677A24A}" type="presParOf" srcId="{7BC3F5D0-C733-499C-A93A-BCB06E2FFDA5}" destId="{730515BF-205D-4C7B-A70B-A905B0D481C3}" srcOrd="0" destOrd="0" presId="urn:microsoft.com/office/officeart/2018/2/layout/IconVerticalSolidList"/>
    <dgm:cxn modelId="{18FA45AB-DE41-43FC-9BA1-1C58C4A6DFE1}" type="presParOf" srcId="{7BC3F5D0-C733-499C-A93A-BCB06E2FFDA5}" destId="{1CBDC3D6-98C7-4F19-A890-338FCA40BA03}" srcOrd="1" destOrd="0" presId="urn:microsoft.com/office/officeart/2018/2/layout/IconVerticalSolidList"/>
    <dgm:cxn modelId="{D5DA9F53-8FE1-40F1-AFD7-588E2F2F4C7E}" type="presParOf" srcId="{7BC3F5D0-C733-499C-A93A-BCB06E2FFDA5}" destId="{BF51C549-C5FF-4B59-8CD9-0FB19424AE40}" srcOrd="2" destOrd="0" presId="urn:microsoft.com/office/officeart/2018/2/layout/IconVerticalSolidList"/>
    <dgm:cxn modelId="{A87CE98E-1392-462D-A386-4DB9333224E4}" type="presParOf" srcId="{7BC3F5D0-C733-499C-A93A-BCB06E2FFDA5}" destId="{EA227B3F-5613-473E-A25B-82A73FCFBCFA}" srcOrd="3" destOrd="0" presId="urn:microsoft.com/office/officeart/2018/2/layout/IconVerticalSolidList"/>
    <dgm:cxn modelId="{8487349F-3921-4719-A457-F9F544D40745}" type="presParOf" srcId="{221B0ADD-96B9-4582-98F9-25D40FB03D14}" destId="{86EE1444-5C9F-4E6F-A420-93BDCB9BF1DA}" srcOrd="5" destOrd="0" presId="urn:microsoft.com/office/officeart/2018/2/layout/IconVerticalSolidList"/>
    <dgm:cxn modelId="{67FFBE26-47D6-4754-950D-6DF37B0F4EDF}" type="presParOf" srcId="{221B0ADD-96B9-4582-98F9-25D40FB03D14}" destId="{4EEE4639-0CAE-4E12-B151-8DC5323E2838}" srcOrd="6" destOrd="0" presId="urn:microsoft.com/office/officeart/2018/2/layout/IconVerticalSolidList"/>
    <dgm:cxn modelId="{F8EBCA81-E5F0-47E0-90A0-5B88FE659007}" type="presParOf" srcId="{4EEE4639-0CAE-4E12-B151-8DC5323E2838}" destId="{E88D24FC-7E2F-45EC-943A-6C48AB1C0E31}" srcOrd="0" destOrd="0" presId="urn:microsoft.com/office/officeart/2018/2/layout/IconVerticalSolidList"/>
    <dgm:cxn modelId="{82A4A7A8-390D-4172-A0A1-2E47C1FAB3B6}" type="presParOf" srcId="{4EEE4639-0CAE-4E12-B151-8DC5323E2838}" destId="{AAAE9931-2635-4140-89BA-84726F41AE19}" srcOrd="1" destOrd="0" presId="urn:microsoft.com/office/officeart/2018/2/layout/IconVerticalSolidList"/>
    <dgm:cxn modelId="{B2DFBFBE-0E4E-4154-B111-1CC54BD38FEF}" type="presParOf" srcId="{4EEE4639-0CAE-4E12-B151-8DC5323E2838}" destId="{DA1DA17B-4847-4EA8-8231-4FEE05235B7D}" srcOrd="2" destOrd="0" presId="urn:microsoft.com/office/officeart/2018/2/layout/IconVerticalSolidList"/>
    <dgm:cxn modelId="{4DFAC4FC-0131-4475-97D4-2C12740C2191}" type="presParOf" srcId="{4EEE4639-0CAE-4E12-B151-8DC5323E2838}" destId="{A9817AD0-B14F-4E47-85BF-C2624B535684}" srcOrd="3" destOrd="0" presId="urn:microsoft.com/office/officeart/2018/2/layout/IconVerticalSolidList"/>
    <dgm:cxn modelId="{D5E9E53F-D59F-4218-9A81-FFE6E7743786}" type="presParOf" srcId="{221B0ADD-96B9-4582-98F9-25D40FB03D14}" destId="{FE7B676B-EA9E-4EBB-BD37-0D74779B5B8E}" srcOrd="7" destOrd="0" presId="urn:microsoft.com/office/officeart/2018/2/layout/IconVerticalSolidList"/>
    <dgm:cxn modelId="{5B956753-4E75-4E29-AE85-EE131340F8BE}" type="presParOf" srcId="{221B0ADD-96B9-4582-98F9-25D40FB03D14}" destId="{C1F7C9C9-6C0E-49F4-9E93-6822B81C5160}" srcOrd="8" destOrd="0" presId="urn:microsoft.com/office/officeart/2018/2/layout/IconVerticalSolidList"/>
    <dgm:cxn modelId="{4A8299FB-1340-44CC-8814-641100B754A8}" type="presParOf" srcId="{C1F7C9C9-6C0E-49F4-9E93-6822B81C5160}" destId="{058A722D-CBF6-406C-9946-6BF8F95CCFCB}" srcOrd="0" destOrd="0" presId="urn:microsoft.com/office/officeart/2018/2/layout/IconVerticalSolidList"/>
    <dgm:cxn modelId="{C26905EA-1D46-4AD7-9ED8-F8846D8BC34B}" type="presParOf" srcId="{C1F7C9C9-6C0E-49F4-9E93-6822B81C5160}" destId="{251A482D-3AA3-46E4-95A1-6D921256C557}" srcOrd="1" destOrd="0" presId="urn:microsoft.com/office/officeart/2018/2/layout/IconVerticalSolidList"/>
    <dgm:cxn modelId="{914C5268-6B10-4EE4-B6B2-D989EED3E850}" type="presParOf" srcId="{C1F7C9C9-6C0E-49F4-9E93-6822B81C5160}" destId="{47988EEC-FC0E-4EF3-B630-3A695D436693}" srcOrd="2" destOrd="0" presId="urn:microsoft.com/office/officeart/2018/2/layout/IconVerticalSolidList"/>
    <dgm:cxn modelId="{A50A0060-8AA4-4807-A9F1-7663F7AF2A2F}" type="presParOf" srcId="{C1F7C9C9-6C0E-49F4-9E93-6822B81C5160}" destId="{A0CB810C-9554-4F4C-B1E3-3222894B5DC0}" srcOrd="3" destOrd="0" presId="urn:microsoft.com/office/officeart/2018/2/layout/IconVerticalSolidList"/>
    <dgm:cxn modelId="{DBE2D668-2E75-418F-8780-EE20A271C79C}" type="presParOf" srcId="{221B0ADD-96B9-4582-98F9-25D40FB03D14}" destId="{646F7DC0-926C-41B0-A350-3353725EAF8D}" srcOrd="9" destOrd="0" presId="urn:microsoft.com/office/officeart/2018/2/layout/IconVerticalSolidList"/>
    <dgm:cxn modelId="{DF0B6F48-32CE-466E-90C1-E49330960C71}" type="presParOf" srcId="{221B0ADD-96B9-4582-98F9-25D40FB03D14}" destId="{2242E696-5387-48CB-8034-DF8539410756}" srcOrd="10" destOrd="0" presId="urn:microsoft.com/office/officeart/2018/2/layout/IconVerticalSolidList"/>
    <dgm:cxn modelId="{B4CFA073-EFF3-407B-9C8B-0BE78B4232B5}" type="presParOf" srcId="{2242E696-5387-48CB-8034-DF8539410756}" destId="{3F107DC5-78CC-4231-B334-E89EADCD5B38}" srcOrd="0" destOrd="0" presId="urn:microsoft.com/office/officeart/2018/2/layout/IconVerticalSolidList"/>
    <dgm:cxn modelId="{B86FDCE1-6D13-4C2B-9EB2-9A4FF23A027D}" type="presParOf" srcId="{2242E696-5387-48CB-8034-DF8539410756}" destId="{5C60B845-2049-4ED5-9EF8-3F2E370FA635}" srcOrd="1" destOrd="0" presId="urn:microsoft.com/office/officeart/2018/2/layout/IconVerticalSolidList"/>
    <dgm:cxn modelId="{BB3D514E-D4C4-4C20-B050-E4E615400CAC}" type="presParOf" srcId="{2242E696-5387-48CB-8034-DF8539410756}" destId="{444CE01D-58F9-4D7B-A50B-61E160E0A4C9}" srcOrd="2" destOrd="0" presId="urn:microsoft.com/office/officeart/2018/2/layout/IconVerticalSolidList"/>
    <dgm:cxn modelId="{314B1572-01B1-4751-844A-9E0775755570}" type="presParOf" srcId="{2242E696-5387-48CB-8034-DF8539410756}" destId="{9EAA0203-74AD-4F6F-8587-54C928A4B7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DC490D-7627-4456-82DA-15DEA6C2210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20BD33-A3C0-4C3A-88D9-B54918D8D4C5}">
      <dgm:prSet custT="1"/>
      <dgm:spPr/>
      <dgm:t>
        <a:bodyPr/>
        <a:lstStyle/>
        <a:p>
          <a:r>
            <a:rPr lang="en-US" sz="2400" dirty="0"/>
            <a:t>In Greedy method –can devise  algorithm </a:t>
          </a:r>
          <a:r>
            <a:rPr lang="en-US" sz="2400" dirty="0">
              <a:solidFill>
                <a:srgbClr val="FF0000"/>
              </a:solidFill>
            </a:rPr>
            <a:t>in</a:t>
          </a:r>
          <a:r>
            <a:rPr lang="en-US" sz="2400" dirty="0"/>
            <a:t> </a:t>
          </a:r>
          <a:r>
            <a:rPr lang="en-US" sz="2400" dirty="0">
              <a:solidFill>
                <a:srgbClr val="FF0000"/>
              </a:solidFill>
            </a:rPr>
            <a:t>stages</a:t>
          </a:r>
        </a:p>
      </dgm:t>
    </dgm:pt>
    <dgm:pt modelId="{EFEA29EC-097C-4561-9A5A-CC2F3E795A23}" type="parTrans" cxnId="{CEB6C066-9577-4355-B64B-74FA92EC9C51}">
      <dgm:prSet/>
      <dgm:spPr/>
      <dgm:t>
        <a:bodyPr/>
        <a:lstStyle/>
        <a:p>
          <a:endParaRPr lang="en-US" sz="2400"/>
        </a:p>
      </dgm:t>
    </dgm:pt>
    <dgm:pt modelId="{DEEFFEE4-5856-4CC7-A78E-96159D838241}" type="sibTrans" cxnId="{CEB6C066-9577-4355-B64B-74FA92EC9C51}">
      <dgm:prSet/>
      <dgm:spPr/>
      <dgm:t>
        <a:bodyPr/>
        <a:lstStyle/>
        <a:p>
          <a:endParaRPr lang="en-US" sz="2400"/>
        </a:p>
      </dgm:t>
    </dgm:pt>
    <dgm:pt modelId="{A3A6FB1F-80E6-4789-90C9-88E51E1F6891}">
      <dgm:prSet custT="1"/>
      <dgm:spPr/>
      <dgm:t>
        <a:bodyPr/>
        <a:lstStyle/>
        <a:p>
          <a:r>
            <a:rPr lang="en-US" sz="2400" dirty="0"/>
            <a:t>Consider </a:t>
          </a:r>
          <a:r>
            <a:rPr lang="en-US" sz="2400" dirty="0">
              <a:solidFill>
                <a:srgbClr val="C00000"/>
              </a:solidFill>
            </a:rPr>
            <a:t>one</a:t>
          </a:r>
          <a:r>
            <a:rPr lang="en-US" sz="2400" dirty="0"/>
            <a:t> </a:t>
          </a:r>
          <a:r>
            <a:rPr lang="en-US" sz="2400" dirty="0">
              <a:solidFill>
                <a:srgbClr val="C00000"/>
              </a:solidFill>
            </a:rPr>
            <a:t>input</a:t>
          </a:r>
          <a:r>
            <a:rPr lang="en-US" sz="2400" dirty="0"/>
            <a:t> at a time</a:t>
          </a:r>
        </a:p>
      </dgm:t>
    </dgm:pt>
    <dgm:pt modelId="{4ADFE109-6B5F-4AF4-8070-B63ABC15BC6A}" type="parTrans" cxnId="{F8631FFF-F643-4B76-A0DC-3CD169D9186B}">
      <dgm:prSet/>
      <dgm:spPr/>
      <dgm:t>
        <a:bodyPr/>
        <a:lstStyle/>
        <a:p>
          <a:endParaRPr lang="en-US" sz="2400"/>
        </a:p>
      </dgm:t>
    </dgm:pt>
    <dgm:pt modelId="{5362871A-1193-4F76-A67E-1DC0D3B779DD}" type="sibTrans" cxnId="{F8631FFF-F643-4B76-A0DC-3CD169D9186B}">
      <dgm:prSet/>
      <dgm:spPr/>
      <dgm:t>
        <a:bodyPr/>
        <a:lstStyle/>
        <a:p>
          <a:endParaRPr lang="en-US" sz="2400"/>
        </a:p>
      </dgm:t>
    </dgm:pt>
    <dgm:pt modelId="{E5ED7291-472D-4F1C-940D-F7186B13D48F}">
      <dgm:prSet custT="1"/>
      <dgm:spPr/>
      <dgm:t>
        <a:bodyPr/>
        <a:lstStyle/>
        <a:p>
          <a:r>
            <a:rPr lang="en-US" sz="2400" dirty="0"/>
            <a:t>Each stage- </a:t>
          </a:r>
          <a:r>
            <a:rPr lang="en-US" sz="2400" b="1" dirty="0"/>
            <a:t>decision</a:t>
          </a:r>
          <a:r>
            <a:rPr lang="en-US" sz="2400" dirty="0"/>
            <a:t> made </a:t>
          </a:r>
        </a:p>
      </dgm:t>
    </dgm:pt>
    <dgm:pt modelId="{227ECA12-F0ED-41DC-8EFC-E3E485F46F4A}" type="parTrans" cxnId="{D4AFD760-A2D5-4646-B1BF-16CF30294C1B}">
      <dgm:prSet/>
      <dgm:spPr/>
      <dgm:t>
        <a:bodyPr/>
        <a:lstStyle/>
        <a:p>
          <a:endParaRPr lang="en-US" sz="2400"/>
        </a:p>
      </dgm:t>
    </dgm:pt>
    <dgm:pt modelId="{32159C3A-AA4B-491E-8864-3440C92FC4F7}" type="sibTrans" cxnId="{D4AFD760-A2D5-4646-B1BF-16CF30294C1B}">
      <dgm:prSet/>
      <dgm:spPr/>
      <dgm:t>
        <a:bodyPr/>
        <a:lstStyle/>
        <a:p>
          <a:endParaRPr lang="en-US" sz="2400"/>
        </a:p>
      </dgm:t>
    </dgm:pt>
    <dgm:pt modelId="{DB0735BD-1E07-494B-8636-4B10E0BAFEBF}">
      <dgm:prSet custT="1"/>
      <dgm:spPr/>
      <dgm:t>
        <a:bodyPr/>
        <a:lstStyle/>
        <a:p>
          <a:r>
            <a:rPr lang="en-US" sz="2400" dirty="0"/>
            <a:t>Whether particular input is an </a:t>
          </a:r>
          <a:r>
            <a:rPr lang="en-US" sz="2400" b="1" dirty="0"/>
            <a:t>optimal</a:t>
          </a:r>
          <a:r>
            <a:rPr lang="en-US" sz="2400" dirty="0"/>
            <a:t> solution</a:t>
          </a:r>
        </a:p>
      </dgm:t>
    </dgm:pt>
    <dgm:pt modelId="{F77CD001-D9A6-414E-AF43-5E43B181AC3B}" type="parTrans" cxnId="{DCDCBB3C-3452-4E32-B8DF-0A74A4497749}">
      <dgm:prSet/>
      <dgm:spPr/>
      <dgm:t>
        <a:bodyPr/>
        <a:lstStyle/>
        <a:p>
          <a:endParaRPr lang="en-US" sz="2400"/>
        </a:p>
      </dgm:t>
    </dgm:pt>
    <dgm:pt modelId="{00E77B3A-D519-41AF-808E-5D3738F44A09}" type="sibTrans" cxnId="{DCDCBB3C-3452-4E32-B8DF-0A74A4497749}">
      <dgm:prSet/>
      <dgm:spPr/>
      <dgm:t>
        <a:bodyPr/>
        <a:lstStyle/>
        <a:p>
          <a:endParaRPr lang="en-US" sz="2400"/>
        </a:p>
      </dgm:t>
    </dgm:pt>
    <dgm:pt modelId="{F19D7C7E-9602-42DB-9492-16B64CEA295F}">
      <dgm:prSet custT="1"/>
      <dgm:spPr/>
      <dgm:t>
        <a:bodyPr/>
        <a:lstStyle/>
        <a:p>
          <a:r>
            <a:rPr lang="en-US" sz="2400" dirty="0"/>
            <a:t>Inputs considered by some </a:t>
          </a:r>
          <a:r>
            <a:rPr lang="en-US" sz="2400" b="1" dirty="0"/>
            <a:t>selection</a:t>
          </a:r>
          <a:r>
            <a:rPr lang="en-US" sz="2400" dirty="0"/>
            <a:t> </a:t>
          </a:r>
          <a:r>
            <a:rPr lang="en-US" sz="2400" b="1" dirty="0"/>
            <a:t>procedure</a:t>
          </a:r>
        </a:p>
      </dgm:t>
    </dgm:pt>
    <dgm:pt modelId="{79279D62-13EB-481C-BCA1-1EA6D13D9517}" type="parTrans" cxnId="{148A9FD6-3C02-45C2-A35B-C0F46DB5A61F}">
      <dgm:prSet/>
      <dgm:spPr/>
      <dgm:t>
        <a:bodyPr/>
        <a:lstStyle/>
        <a:p>
          <a:endParaRPr lang="en-US" sz="2400"/>
        </a:p>
      </dgm:t>
    </dgm:pt>
    <dgm:pt modelId="{566E4DD9-AD21-427A-B800-1C38F14BCC14}" type="sibTrans" cxnId="{148A9FD6-3C02-45C2-A35B-C0F46DB5A61F}">
      <dgm:prSet/>
      <dgm:spPr/>
      <dgm:t>
        <a:bodyPr/>
        <a:lstStyle/>
        <a:p>
          <a:endParaRPr lang="en-US" sz="2400"/>
        </a:p>
      </dgm:t>
    </dgm:pt>
    <dgm:pt modelId="{6BB18EF0-892A-4B55-9D7F-057204A46811}">
      <dgm:prSet custT="1"/>
      <dgm:spPr/>
      <dgm:t>
        <a:bodyPr/>
        <a:lstStyle/>
        <a:p>
          <a:r>
            <a:rPr lang="en-US" sz="2400" dirty="0"/>
            <a:t>If </a:t>
          </a:r>
          <a:r>
            <a:rPr lang="en-US" sz="2400" b="1" dirty="0"/>
            <a:t>inclusion</a:t>
          </a:r>
          <a:r>
            <a:rPr lang="en-US" sz="2400" dirty="0"/>
            <a:t> of </a:t>
          </a:r>
          <a:r>
            <a:rPr lang="en-US" sz="2400" b="1" dirty="0"/>
            <a:t>next</a:t>
          </a:r>
          <a:r>
            <a:rPr lang="en-US" sz="2400" dirty="0"/>
            <a:t> </a:t>
          </a:r>
          <a:r>
            <a:rPr lang="en-US" sz="2400" b="1" dirty="0"/>
            <a:t>input</a:t>
          </a:r>
          <a:r>
            <a:rPr lang="en-US" sz="2400" dirty="0"/>
            <a:t> to partially constructed optimal solution result </a:t>
          </a:r>
          <a:r>
            <a:rPr lang="en-US" sz="2400" b="1" dirty="0"/>
            <a:t>infeasible</a:t>
          </a:r>
          <a:r>
            <a:rPr lang="en-US" sz="2400" dirty="0"/>
            <a:t> solution, input </a:t>
          </a:r>
          <a:r>
            <a:rPr lang="en-US" sz="2400" b="1" dirty="0"/>
            <a:t>not</a:t>
          </a:r>
          <a:r>
            <a:rPr lang="en-US" sz="2400" dirty="0"/>
            <a:t> </a:t>
          </a:r>
          <a:r>
            <a:rPr lang="en-US" sz="2400" b="1" dirty="0"/>
            <a:t>added</a:t>
          </a:r>
          <a:r>
            <a:rPr lang="en-US" sz="2400" dirty="0"/>
            <a:t> to partial solution</a:t>
          </a:r>
        </a:p>
      </dgm:t>
    </dgm:pt>
    <dgm:pt modelId="{71FA7829-441E-487C-A29C-5124A2822712}" type="parTrans" cxnId="{C089D627-8508-4870-AF9E-27DE2AD10E01}">
      <dgm:prSet/>
      <dgm:spPr/>
      <dgm:t>
        <a:bodyPr/>
        <a:lstStyle/>
        <a:p>
          <a:endParaRPr lang="en-US" sz="2400"/>
        </a:p>
      </dgm:t>
    </dgm:pt>
    <dgm:pt modelId="{9FF0CB59-D44A-44D4-9896-2320CA34D5E4}" type="sibTrans" cxnId="{C089D627-8508-4870-AF9E-27DE2AD10E01}">
      <dgm:prSet/>
      <dgm:spPr/>
      <dgm:t>
        <a:bodyPr/>
        <a:lstStyle/>
        <a:p>
          <a:endParaRPr lang="en-US" sz="2400"/>
        </a:p>
      </dgm:t>
    </dgm:pt>
    <dgm:pt modelId="{7C5D5DCB-FC32-49E7-BD86-2A7A7923C4A2}" type="pres">
      <dgm:prSet presAssocID="{DADC490D-7627-4456-82DA-15DEA6C22106}" presName="vert0" presStyleCnt="0">
        <dgm:presLayoutVars>
          <dgm:dir/>
          <dgm:animOne val="branch"/>
          <dgm:animLvl val="lvl"/>
        </dgm:presLayoutVars>
      </dgm:prSet>
      <dgm:spPr/>
    </dgm:pt>
    <dgm:pt modelId="{48758703-05F7-4CB4-817C-45B969BB7284}" type="pres">
      <dgm:prSet presAssocID="{1A20BD33-A3C0-4C3A-88D9-B54918D8D4C5}" presName="thickLine" presStyleLbl="alignNode1" presStyleIdx="0" presStyleCnt="6"/>
      <dgm:spPr/>
    </dgm:pt>
    <dgm:pt modelId="{53AD1B8E-9D71-4BA7-996F-DAF511E17A73}" type="pres">
      <dgm:prSet presAssocID="{1A20BD33-A3C0-4C3A-88D9-B54918D8D4C5}" presName="horz1" presStyleCnt="0"/>
      <dgm:spPr/>
    </dgm:pt>
    <dgm:pt modelId="{6673B673-E490-4A53-80D9-2172E3E656F5}" type="pres">
      <dgm:prSet presAssocID="{1A20BD33-A3C0-4C3A-88D9-B54918D8D4C5}" presName="tx1" presStyleLbl="revTx" presStyleIdx="0" presStyleCnt="6"/>
      <dgm:spPr/>
    </dgm:pt>
    <dgm:pt modelId="{422C50F8-157E-4038-9CEE-FAFC74472993}" type="pres">
      <dgm:prSet presAssocID="{1A20BD33-A3C0-4C3A-88D9-B54918D8D4C5}" presName="vert1" presStyleCnt="0"/>
      <dgm:spPr/>
    </dgm:pt>
    <dgm:pt modelId="{AF906D89-0008-47B4-BD21-6134EF811F01}" type="pres">
      <dgm:prSet presAssocID="{A3A6FB1F-80E6-4789-90C9-88E51E1F6891}" presName="thickLine" presStyleLbl="alignNode1" presStyleIdx="1" presStyleCnt="6"/>
      <dgm:spPr/>
    </dgm:pt>
    <dgm:pt modelId="{D05BF529-2E88-4FBB-AB09-23129DC65F0C}" type="pres">
      <dgm:prSet presAssocID="{A3A6FB1F-80E6-4789-90C9-88E51E1F6891}" presName="horz1" presStyleCnt="0"/>
      <dgm:spPr/>
    </dgm:pt>
    <dgm:pt modelId="{A54B9BEE-DBB2-453E-81B0-5818B359DC24}" type="pres">
      <dgm:prSet presAssocID="{A3A6FB1F-80E6-4789-90C9-88E51E1F6891}" presName="tx1" presStyleLbl="revTx" presStyleIdx="1" presStyleCnt="6"/>
      <dgm:spPr/>
    </dgm:pt>
    <dgm:pt modelId="{2913254C-55F5-4E41-81E7-F24431B624F9}" type="pres">
      <dgm:prSet presAssocID="{A3A6FB1F-80E6-4789-90C9-88E51E1F6891}" presName="vert1" presStyleCnt="0"/>
      <dgm:spPr/>
    </dgm:pt>
    <dgm:pt modelId="{165ECBF6-5121-42AB-8F5F-1280EFF2B93E}" type="pres">
      <dgm:prSet presAssocID="{E5ED7291-472D-4F1C-940D-F7186B13D48F}" presName="thickLine" presStyleLbl="alignNode1" presStyleIdx="2" presStyleCnt="6"/>
      <dgm:spPr/>
    </dgm:pt>
    <dgm:pt modelId="{315A4309-3FFC-467A-914D-429419180ECE}" type="pres">
      <dgm:prSet presAssocID="{E5ED7291-472D-4F1C-940D-F7186B13D48F}" presName="horz1" presStyleCnt="0"/>
      <dgm:spPr/>
    </dgm:pt>
    <dgm:pt modelId="{6BAE87DB-54A0-49DE-978E-76BBC576AC7B}" type="pres">
      <dgm:prSet presAssocID="{E5ED7291-472D-4F1C-940D-F7186B13D48F}" presName="tx1" presStyleLbl="revTx" presStyleIdx="2" presStyleCnt="6" custLinFactNeighborY="-1801"/>
      <dgm:spPr/>
    </dgm:pt>
    <dgm:pt modelId="{D056E898-D3A1-43AB-9BC1-2266B55327E5}" type="pres">
      <dgm:prSet presAssocID="{E5ED7291-472D-4F1C-940D-F7186B13D48F}" presName="vert1" presStyleCnt="0"/>
      <dgm:spPr/>
    </dgm:pt>
    <dgm:pt modelId="{B9AED6B8-F424-46DF-8321-FF3B7F23A246}" type="pres">
      <dgm:prSet presAssocID="{DB0735BD-1E07-494B-8636-4B10E0BAFEBF}" presName="thickLine" presStyleLbl="alignNode1" presStyleIdx="3" presStyleCnt="6"/>
      <dgm:spPr/>
    </dgm:pt>
    <dgm:pt modelId="{82B5ECD6-F8B1-4587-8680-58E6BFD43620}" type="pres">
      <dgm:prSet presAssocID="{DB0735BD-1E07-494B-8636-4B10E0BAFEBF}" presName="horz1" presStyleCnt="0"/>
      <dgm:spPr/>
    </dgm:pt>
    <dgm:pt modelId="{1DAD8877-7C19-482C-A7F3-737D447BA056}" type="pres">
      <dgm:prSet presAssocID="{DB0735BD-1E07-494B-8636-4B10E0BAFEBF}" presName="tx1" presStyleLbl="revTx" presStyleIdx="3" presStyleCnt="6"/>
      <dgm:spPr/>
    </dgm:pt>
    <dgm:pt modelId="{BECED15C-4F68-4939-AC39-086B6C20088B}" type="pres">
      <dgm:prSet presAssocID="{DB0735BD-1E07-494B-8636-4B10E0BAFEBF}" presName="vert1" presStyleCnt="0"/>
      <dgm:spPr/>
    </dgm:pt>
    <dgm:pt modelId="{80C3B011-21DA-4853-A1D8-F8E6C106B4E8}" type="pres">
      <dgm:prSet presAssocID="{F19D7C7E-9602-42DB-9492-16B64CEA295F}" presName="thickLine" presStyleLbl="alignNode1" presStyleIdx="4" presStyleCnt="6"/>
      <dgm:spPr/>
    </dgm:pt>
    <dgm:pt modelId="{67E55A3D-3503-40AD-A104-F13BD1275BC8}" type="pres">
      <dgm:prSet presAssocID="{F19D7C7E-9602-42DB-9492-16B64CEA295F}" presName="horz1" presStyleCnt="0"/>
      <dgm:spPr/>
    </dgm:pt>
    <dgm:pt modelId="{BEB53C72-0177-404E-9C7B-9CB4AAC895AC}" type="pres">
      <dgm:prSet presAssocID="{F19D7C7E-9602-42DB-9492-16B64CEA295F}" presName="tx1" presStyleLbl="revTx" presStyleIdx="4" presStyleCnt="6"/>
      <dgm:spPr/>
    </dgm:pt>
    <dgm:pt modelId="{C389A7BB-0E0B-480F-A1C9-25A9CF38393E}" type="pres">
      <dgm:prSet presAssocID="{F19D7C7E-9602-42DB-9492-16B64CEA295F}" presName="vert1" presStyleCnt="0"/>
      <dgm:spPr/>
    </dgm:pt>
    <dgm:pt modelId="{3AFE9A6F-47B4-4FD8-A3D0-47C895EDE5C8}" type="pres">
      <dgm:prSet presAssocID="{6BB18EF0-892A-4B55-9D7F-057204A46811}" presName="thickLine" presStyleLbl="alignNode1" presStyleIdx="5" presStyleCnt="6"/>
      <dgm:spPr/>
    </dgm:pt>
    <dgm:pt modelId="{02CA387C-B765-475A-B14A-06F90DAEA444}" type="pres">
      <dgm:prSet presAssocID="{6BB18EF0-892A-4B55-9D7F-057204A46811}" presName="horz1" presStyleCnt="0"/>
      <dgm:spPr/>
    </dgm:pt>
    <dgm:pt modelId="{2911BC00-E566-410C-BCB4-AC159F610DE1}" type="pres">
      <dgm:prSet presAssocID="{6BB18EF0-892A-4B55-9D7F-057204A46811}" presName="tx1" presStyleLbl="revTx" presStyleIdx="5" presStyleCnt="6"/>
      <dgm:spPr/>
    </dgm:pt>
    <dgm:pt modelId="{A764C45F-005F-43C7-AF2D-E319835BE7A8}" type="pres">
      <dgm:prSet presAssocID="{6BB18EF0-892A-4B55-9D7F-057204A46811}" presName="vert1" presStyleCnt="0"/>
      <dgm:spPr/>
    </dgm:pt>
  </dgm:ptLst>
  <dgm:cxnLst>
    <dgm:cxn modelId="{C089D627-8508-4870-AF9E-27DE2AD10E01}" srcId="{DADC490D-7627-4456-82DA-15DEA6C22106}" destId="{6BB18EF0-892A-4B55-9D7F-057204A46811}" srcOrd="5" destOrd="0" parTransId="{71FA7829-441E-487C-A29C-5124A2822712}" sibTransId="{9FF0CB59-D44A-44D4-9896-2320CA34D5E4}"/>
    <dgm:cxn modelId="{DCDCBB3C-3452-4E32-B8DF-0A74A4497749}" srcId="{DADC490D-7627-4456-82DA-15DEA6C22106}" destId="{DB0735BD-1E07-494B-8636-4B10E0BAFEBF}" srcOrd="3" destOrd="0" parTransId="{F77CD001-D9A6-414E-AF43-5E43B181AC3B}" sibTransId="{00E77B3A-D519-41AF-808E-5D3738F44A09}"/>
    <dgm:cxn modelId="{D4AFD760-A2D5-4646-B1BF-16CF30294C1B}" srcId="{DADC490D-7627-4456-82DA-15DEA6C22106}" destId="{E5ED7291-472D-4F1C-940D-F7186B13D48F}" srcOrd="2" destOrd="0" parTransId="{227ECA12-F0ED-41DC-8EFC-E3E485F46F4A}" sibTransId="{32159C3A-AA4B-491E-8864-3440C92FC4F7}"/>
    <dgm:cxn modelId="{7773FD43-6304-42B9-883A-D49E44A39541}" type="presOf" srcId="{DB0735BD-1E07-494B-8636-4B10E0BAFEBF}" destId="{1DAD8877-7C19-482C-A7F3-737D447BA056}" srcOrd="0" destOrd="0" presId="urn:microsoft.com/office/officeart/2008/layout/LinedList"/>
    <dgm:cxn modelId="{FCBB8265-55F2-4D68-9303-9058A36A1525}" type="presOf" srcId="{DADC490D-7627-4456-82DA-15DEA6C22106}" destId="{7C5D5DCB-FC32-49E7-BD86-2A7A7923C4A2}" srcOrd="0" destOrd="0" presId="urn:microsoft.com/office/officeart/2008/layout/LinedList"/>
    <dgm:cxn modelId="{CEB6C066-9577-4355-B64B-74FA92EC9C51}" srcId="{DADC490D-7627-4456-82DA-15DEA6C22106}" destId="{1A20BD33-A3C0-4C3A-88D9-B54918D8D4C5}" srcOrd="0" destOrd="0" parTransId="{EFEA29EC-097C-4561-9A5A-CC2F3E795A23}" sibTransId="{DEEFFEE4-5856-4CC7-A78E-96159D838241}"/>
    <dgm:cxn modelId="{FA8B607B-E109-4380-8479-EE33F8B99CAD}" type="presOf" srcId="{1A20BD33-A3C0-4C3A-88D9-B54918D8D4C5}" destId="{6673B673-E490-4A53-80D9-2172E3E656F5}" srcOrd="0" destOrd="0" presId="urn:microsoft.com/office/officeart/2008/layout/LinedList"/>
    <dgm:cxn modelId="{4649B8A0-1FFB-4CC5-9971-0EDC5B8DB47A}" type="presOf" srcId="{F19D7C7E-9602-42DB-9492-16B64CEA295F}" destId="{BEB53C72-0177-404E-9C7B-9CB4AAC895AC}" srcOrd="0" destOrd="0" presId="urn:microsoft.com/office/officeart/2008/layout/LinedList"/>
    <dgm:cxn modelId="{ADF5C1AC-2992-4D3C-9736-785AD82E0EF7}" type="presOf" srcId="{E5ED7291-472D-4F1C-940D-F7186B13D48F}" destId="{6BAE87DB-54A0-49DE-978E-76BBC576AC7B}" srcOrd="0" destOrd="0" presId="urn:microsoft.com/office/officeart/2008/layout/LinedList"/>
    <dgm:cxn modelId="{2FFD40AE-9180-4D05-B5FA-3E205CD0B75F}" type="presOf" srcId="{A3A6FB1F-80E6-4789-90C9-88E51E1F6891}" destId="{A54B9BEE-DBB2-453E-81B0-5818B359DC24}" srcOrd="0" destOrd="0" presId="urn:microsoft.com/office/officeart/2008/layout/LinedList"/>
    <dgm:cxn modelId="{148A9FD6-3C02-45C2-A35B-C0F46DB5A61F}" srcId="{DADC490D-7627-4456-82DA-15DEA6C22106}" destId="{F19D7C7E-9602-42DB-9492-16B64CEA295F}" srcOrd="4" destOrd="0" parTransId="{79279D62-13EB-481C-BCA1-1EA6D13D9517}" sibTransId="{566E4DD9-AD21-427A-B800-1C38F14BCC14}"/>
    <dgm:cxn modelId="{59D69AE4-6A4C-4BA5-997B-5CE0257297D6}" type="presOf" srcId="{6BB18EF0-892A-4B55-9D7F-057204A46811}" destId="{2911BC00-E566-410C-BCB4-AC159F610DE1}" srcOrd="0" destOrd="0" presId="urn:microsoft.com/office/officeart/2008/layout/LinedList"/>
    <dgm:cxn modelId="{F8631FFF-F643-4B76-A0DC-3CD169D9186B}" srcId="{DADC490D-7627-4456-82DA-15DEA6C22106}" destId="{A3A6FB1F-80E6-4789-90C9-88E51E1F6891}" srcOrd="1" destOrd="0" parTransId="{4ADFE109-6B5F-4AF4-8070-B63ABC15BC6A}" sibTransId="{5362871A-1193-4F76-A67E-1DC0D3B779DD}"/>
    <dgm:cxn modelId="{49F39668-67AF-4029-B572-5E251FCCDF46}" type="presParOf" srcId="{7C5D5DCB-FC32-49E7-BD86-2A7A7923C4A2}" destId="{48758703-05F7-4CB4-817C-45B969BB7284}" srcOrd="0" destOrd="0" presId="urn:microsoft.com/office/officeart/2008/layout/LinedList"/>
    <dgm:cxn modelId="{805C4FCE-17BA-4D00-93C1-3A695CCEF392}" type="presParOf" srcId="{7C5D5DCB-FC32-49E7-BD86-2A7A7923C4A2}" destId="{53AD1B8E-9D71-4BA7-996F-DAF511E17A73}" srcOrd="1" destOrd="0" presId="urn:microsoft.com/office/officeart/2008/layout/LinedList"/>
    <dgm:cxn modelId="{B74601AC-B772-436D-963D-3E18C1A322CA}" type="presParOf" srcId="{53AD1B8E-9D71-4BA7-996F-DAF511E17A73}" destId="{6673B673-E490-4A53-80D9-2172E3E656F5}" srcOrd="0" destOrd="0" presId="urn:microsoft.com/office/officeart/2008/layout/LinedList"/>
    <dgm:cxn modelId="{4A72C145-B2A3-45DE-9286-5D6F6FD1BBE9}" type="presParOf" srcId="{53AD1B8E-9D71-4BA7-996F-DAF511E17A73}" destId="{422C50F8-157E-4038-9CEE-FAFC74472993}" srcOrd="1" destOrd="0" presId="urn:microsoft.com/office/officeart/2008/layout/LinedList"/>
    <dgm:cxn modelId="{0C46700C-B895-4F77-99ED-7B4421942424}" type="presParOf" srcId="{7C5D5DCB-FC32-49E7-BD86-2A7A7923C4A2}" destId="{AF906D89-0008-47B4-BD21-6134EF811F01}" srcOrd="2" destOrd="0" presId="urn:microsoft.com/office/officeart/2008/layout/LinedList"/>
    <dgm:cxn modelId="{EC23B094-501A-4BF4-8665-F6A347B499C5}" type="presParOf" srcId="{7C5D5DCB-FC32-49E7-BD86-2A7A7923C4A2}" destId="{D05BF529-2E88-4FBB-AB09-23129DC65F0C}" srcOrd="3" destOrd="0" presId="urn:microsoft.com/office/officeart/2008/layout/LinedList"/>
    <dgm:cxn modelId="{3E275C12-DFC0-406C-A754-BB589CFF6F9C}" type="presParOf" srcId="{D05BF529-2E88-4FBB-AB09-23129DC65F0C}" destId="{A54B9BEE-DBB2-453E-81B0-5818B359DC24}" srcOrd="0" destOrd="0" presId="urn:microsoft.com/office/officeart/2008/layout/LinedList"/>
    <dgm:cxn modelId="{4217AA92-60E9-492B-BF25-B3E9CAFF5704}" type="presParOf" srcId="{D05BF529-2E88-4FBB-AB09-23129DC65F0C}" destId="{2913254C-55F5-4E41-81E7-F24431B624F9}" srcOrd="1" destOrd="0" presId="urn:microsoft.com/office/officeart/2008/layout/LinedList"/>
    <dgm:cxn modelId="{632C6522-8315-4472-B86E-1EEEF63CE25A}" type="presParOf" srcId="{7C5D5DCB-FC32-49E7-BD86-2A7A7923C4A2}" destId="{165ECBF6-5121-42AB-8F5F-1280EFF2B93E}" srcOrd="4" destOrd="0" presId="urn:microsoft.com/office/officeart/2008/layout/LinedList"/>
    <dgm:cxn modelId="{898D7264-FFFC-4AF0-8A80-3FBD2F22A703}" type="presParOf" srcId="{7C5D5DCB-FC32-49E7-BD86-2A7A7923C4A2}" destId="{315A4309-3FFC-467A-914D-429419180ECE}" srcOrd="5" destOrd="0" presId="urn:microsoft.com/office/officeart/2008/layout/LinedList"/>
    <dgm:cxn modelId="{EA13D442-5A07-453C-9FBF-7517EAC68930}" type="presParOf" srcId="{315A4309-3FFC-467A-914D-429419180ECE}" destId="{6BAE87DB-54A0-49DE-978E-76BBC576AC7B}" srcOrd="0" destOrd="0" presId="urn:microsoft.com/office/officeart/2008/layout/LinedList"/>
    <dgm:cxn modelId="{9DE1B5D6-021F-4A7D-9569-F87D7AFCD3C8}" type="presParOf" srcId="{315A4309-3FFC-467A-914D-429419180ECE}" destId="{D056E898-D3A1-43AB-9BC1-2266B55327E5}" srcOrd="1" destOrd="0" presId="urn:microsoft.com/office/officeart/2008/layout/LinedList"/>
    <dgm:cxn modelId="{6F51470F-4D10-4011-829C-C1F7C378C12D}" type="presParOf" srcId="{7C5D5DCB-FC32-49E7-BD86-2A7A7923C4A2}" destId="{B9AED6B8-F424-46DF-8321-FF3B7F23A246}" srcOrd="6" destOrd="0" presId="urn:microsoft.com/office/officeart/2008/layout/LinedList"/>
    <dgm:cxn modelId="{63CE9D89-4F2C-4AB2-A6EA-EC1F3E82E3D0}" type="presParOf" srcId="{7C5D5DCB-FC32-49E7-BD86-2A7A7923C4A2}" destId="{82B5ECD6-F8B1-4587-8680-58E6BFD43620}" srcOrd="7" destOrd="0" presId="urn:microsoft.com/office/officeart/2008/layout/LinedList"/>
    <dgm:cxn modelId="{FC1AFC06-5A06-49A4-A6F5-C8CDF5C08E36}" type="presParOf" srcId="{82B5ECD6-F8B1-4587-8680-58E6BFD43620}" destId="{1DAD8877-7C19-482C-A7F3-737D447BA056}" srcOrd="0" destOrd="0" presId="urn:microsoft.com/office/officeart/2008/layout/LinedList"/>
    <dgm:cxn modelId="{63CCB5B6-6042-4160-8FE3-688662C445C4}" type="presParOf" srcId="{82B5ECD6-F8B1-4587-8680-58E6BFD43620}" destId="{BECED15C-4F68-4939-AC39-086B6C20088B}" srcOrd="1" destOrd="0" presId="urn:microsoft.com/office/officeart/2008/layout/LinedList"/>
    <dgm:cxn modelId="{10BEFAE4-873A-404C-BC41-F7945ADC8615}" type="presParOf" srcId="{7C5D5DCB-FC32-49E7-BD86-2A7A7923C4A2}" destId="{80C3B011-21DA-4853-A1D8-F8E6C106B4E8}" srcOrd="8" destOrd="0" presId="urn:microsoft.com/office/officeart/2008/layout/LinedList"/>
    <dgm:cxn modelId="{02460BC7-2DC2-48FB-B794-1FF3C5F64D05}" type="presParOf" srcId="{7C5D5DCB-FC32-49E7-BD86-2A7A7923C4A2}" destId="{67E55A3D-3503-40AD-A104-F13BD1275BC8}" srcOrd="9" destOrd="0" presId="urn:microsoft.com/office/officeart/2008/layout/LinedList"/>
    <dgm:cxn modelId="{23B6D960-0AF4-4F42-8794-1AD969FA6405}" type="presParOf" srcId="{67E55A3D-3503-40AD-A104-F13BD1275BC8}" destId="{BEB53C72-0177-404E-9C7B-9CB4AAC895AC}" srcOrd="0" destOrd="0" presId="urn:microsoft.com/office/officeart/2008/layout/LinedList"/>
    <dgm:cxn modelId="{DFA072F2-A030-4F95-BB69-C20030B6B6B4}" type="presParOf" srcId="{67E55A3D-3503-40AD-A104-F13BD1275BC8}" destId="{C389A7BB-0E0B-480F-A1C9-25A9CF38393E}" srcOrd="1" destOrd="0" presId="urn:microsoft.com/office/officeart/2008/layout/LinedList"/>
    <dgm:cxn modelId="{40564D90-56C1-44DA-8A36-97CD7C1546E8}" type="presParOf" srcId="{7C5D5DCB-FC32-49E7-BD86-2A7A7923C4A2}" destId="{3AFE9A6F-47B4-4FD8-A3D0-47C895EDE5C8}" srcOrd="10" destOrd="0" presId="urn:microsoft.com/office/officeart/2008/layout/LinedList"/>
    <dgm:cxn modelId="{AD641033-F6A3-4B97-8C0D-34A6A45C026B}" type="presParOf" srcId="{7C5D5DCB-FC32-49E7-BD86-2A7A7923C4A2}" destId="{02CA387C-B765-475A-B14A-06F90DAEA444}" srcOrd="11" destOrd="0" presId="urn:microsoft.com/office/officeart/2008/layout/LinedList"/>
    <dgm:cxn modelId="{9F8B40D3-B14F-4A91-A5FD-8F68EF71EC00}" type="presParOf" srcId="{02CA387C-B765-475A-B14A-06F90DAEA444}" destId="{2911BC00-E566-410C-BCB4-AC159F610DE1}" srcOrd="0" destOrd="0" presId="urn:microsoft.com/office/officeart/2008/layout/LinedList"/>
    <dgm:cxn modelId="{CBD6E3FB-3E26-4327-A2CA-018F3BAB4546}" type="presParOf" srcId="{02CA387C-B765-475A-B14A-06F90DAEA444}" destId="{A764C45F-005F-43C7-AF2D-E319835BE7A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CBBEF0-556C-4723-9282-BE1B5CC0AC4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4258F88-2BBD-4669-BE12-4CAF7218A3DC}">
      <dgm:prSet custT="1"/>
      <dgm:spPr/>
      <dgm:t>
        <a:bodyPr/>
        <a:lstStyle/>
        <a:p>
          <a:r>
            <a:rPr lang="en-US" sz="2800" b="1" dirty="0" err="1">
              <a:solidFill>
                <a:srgbClr val="C00000"/>
              </a:solidFill>
            </a:rPr>
            <a:t>Select</a:t>
          </a:r>
          <a:r>
            <a:rPr lang="en-US" sz="2800" dirty="0" err="1">
              <a:sym typeface="Wingdings" panose="05000000000000000000" pitchFamily="2" charset="2"/>
            </a:rPr>
            <a:t></a:t>
          </a:r>
          <a:r>
            <a:rPr lang="en-US" sz="2800" dirty="0" err="1"/>
            <a:t>selects</a:t>
          </a:r>
          <a:r>
            <a:rPr lang="en-US" sz="2800" dirty="0"/>
            <a:t> input from a[] and removes it</a:t>
          </a:r>
        </a:p>
      </dgm:t>
    </dgm:pt>
    <dgm:pt modelId="{D2995540-44DC-436A-BFCA-54707CEA897C}" type="parTrans" cxnId="{5D6137FF-096D-40EC-9A51-7687DF126636}">
      <dgm:prSet/>
      <dgm:spPr/>
      <dgm:t>
        <a:bodyPr/>
        <a:lstStyle/>
        <a:p>
          <a:endParaRPr lang="en-US" sz="2000"/>
        </a:p>
      </dgm:t>
    </dgm:pt>
    <dgm:pt modelId="{948ECDEC-31BF-4F33-8C98-132D97321E33}" type="sibTrans" cxnId="{5D6137FF-096D-40EC-9A51-7687DF126636}">
      <dgm:prSet/>
      <dgm:spPr/>
      <dgm:t>
        <a:bodyPr/>
        <a:lstStyle/>
        <a:p>
          <a:endParaRPr lang="en-US" sz="2000"/>
        </a:p>
      </dgm:t>
    </dgm:pt>
    <dgm:pt modelId="{40A58D94-4AF7-47C1-96DD-63464208A34C}">
      <dgm:prSet custT="1"/>
      <dgm:spPr/>
      <dgm:t>
        <a:bodyPr/>
        <a:lstStyle/>
        <a:p>
          <a:r>
            <a:rPr lang="en-US" sz="2800" dirty="0"/>
            <a:t>Selected input assigned to x</a:t>
          </a:r>
        </a:p>
      </dgm:t>
    </dgm:pt>
    <dgm:pt modelId="{74A64614-B933-4281-B471-86CA461B24E7}" type="parTrans" cxnId="{670510EB-8EBA-44E3-BC32-638C10D90D2A}">
      <dgm:prSet/>
      <dgm:spPr/>
      <dgm:t>
        <a:bodyPr/>
        <a:lstStyle/>
        <a:p>
          <a:endParaRPr lang="en-US" sz="2000"/>
        </a:p>
      </dgm:t>
    </dgm:pt>
    <dgm:pt modelId="{F8036276-2AB8-4B58-BE63-DEA2A8C3932A}" type="sibTrans" cxnId="{670510EB-8EBA-44E3-BC32-638C10D90D2A}">
      <dgm:prSet/>
      <dgm:spPr/>
      <dgm:t>
        <a:bodyPr/>
        <a:lstStyle/>
        <a:p>
          <a:endParaRPr lang="en-US" sz="2000"/>
        </a:p>
      </dgm:t>
    </dgm:pt>
    <dgm:pt modelId="{DCEDC651-D7E0-45AE-82EF-BBEE7BD4E6FE}">
      <dgm:prSet custT="1"/>
      <dgm:spPr/>
      <dgm:t>
        <a:bodyPr/>
        <a:lstStyle/>
        <a:p>
          <a:r>
            <a:rPr lang="en-US" sz="2800" b="1" dirty="0">
              <a:solidFill>
                <a:srgbClr val="C00000"/>
              </a:solidFill>
            </a:rPr>
            <a:t>Feasible</a:t>
          </a:r>
          <a:r>
            <a:rPr lang="en-US" sz="2800" dirty="0">
              <a:sym typeface="Wingdings" panose="05000000000000000000" pitchFamily="2" charset="2"/>
            </a:rPr>
            <a:t></a:t>
          </a:r>
          <a:r>
            <a:rPr lang="en-US" sz="2800" dirty="0"/>
            <a:t> </a:t>
          </a:r>
          <a:r>
            <a:rPr lang="en-US" sz="2800" dirty="0" err="1">
              <a:solidFill>
                <a:srgbClr val="C00000"/>
              </a:solidFill>
            </a:rPr>
            <a:t>boolean</a:t>
          </a:r>
          <a:r>
            <a:rPr lang="en-US" sz="2800" dirty="0"/>
            <a:t> valued function, determine x </a:t>
          </a:r>
          <a:r>
            <a:rPr lang="en-US" sz="2800" b="1" dirty="0"/>
            <a:t>Included</a:t>
          </a:r>
          <a:r>
            <a:rPr lang="en-US" sz="2800" dirty="0"/>
            <a:t> into  solution vector</a:t>
          </a:r>
        </a:p>
      </dgm:t>
    </dgm:pt>
    <dgm:pt modelId="{414AF538-B16A-4E8C-B574-788CF3A2DB40}" type="parTrans" cxnId="{F23BE16F-6AFF-4D19-B7AD-9A2EF430A34C}">
      <dgm:prSet/>
      <dgm:spPr/>
      <dgm:t>
        <a:bodyPr/>
        <a:lstStyle/>
        <a:p>
          <a:endParaRPr lang="en-US" sz="2000"/>
        </a:p>
      </dgm:t>
    </dgm:pt>
    <dgm:pt modelId="{3DE90F82-EFA9-42E0-87F4-6CD8F4988642}" type="sibTrans" cxnId="{F23BE16F-6AFF-4D19-B7AD-9A2EF430A34C}">
      <dgm:prSet/>
      <dgm:spPr/>
      <dgm:t>
        <a:bodyPr/>
        <a:lstStyle/>
        <a:p>
          <a:endParaRPr lang="en-US" sz="2000"/>
        </a:p>
      </dgm:t>
    </dgm:pt>
    <dgm:pt modelId="{302B11AD-0BB7-4C50-8346-9615B897FB58}">
      <dgm:prSet custT="1"/>
      <dgm:spPr/>
      <dgm:t>
        <a:bodyPr/>
        <a:lstStyle/>
        <a:p>
          <a:r>
            <a:rPr lang="en-US" sz="2800" b="1" dirty="0">
              <a:solidFill>
                <a:srgbClr val="C00000"/>
              </a:solidFill>
            </a:rPr>
            <a:t>Union</a:t>
          </a:r>
          <a:r>
            <a:rPr lang="en-US" sz="2800" dirty="0"/>
            <a:t> </a:t>
          </a:r>
          <a:r>
            <a:rPr lang="en-US" sz="2800" dirty="0">
              <a:sym typeface="Wingdings" panose="05000000000000000000" pitchFamily="2" charset="2"/>
            </a:rPr>
            <a:t></a:t>
          </a:r>
          <a:r>
            <a:rPr lang="en-US" sz="2800" dirty="0"/>
            <a:t> combine x with solution, update objective function</a:t>
          </a:r>
        </a:p>
      </dgm:t>
    </dgm:pt>
    <dgm:pt modelId="{7546C053-91BE-4581-A218-EF4DB5EA35B3}" type="parTrans" cxnId="{AD81BCBA-8782-40E9-AA7B-CB11EB249DA7}">
      <dgm:prSet/>
      <dgm:spPr/>
      <dgm:t>
        <a:bodyPr/>
        <a:lstStyle/>
        <a:p>
          <a:endParaRPr lang="en-US" sz="2000"/>
        </a:p>
      </dgm:t>
    </dgm:pt>
    <dgm:pt modelId="{A6A7DE2B-43A4-4D16-8CF1-57DDEE041DC4}" type="sibTrans" cxnId="{AD81BCBA-8782-40E9-AA7B-CB11EB249DA7}">
      <dgm:prSet/>
      <dgm:spPr/>
      <dgm:t>
        <a:bodyPr/>
        <a:lstStyle/>
        <a:p>
          <a:endParaRPr lang="en-US" sz="2000"/>
        </a:p>
      </dgm:t>
    </dgm:pt>
    <dgm:pt modelId="{EFF2D6A0-909E-4EED-B680-6E32B9D9D204}">
      <dgm:prSet custT="1"/>
      <dgm:spPr/>
      <dgm:t>
        <a:bodyPr/>
        <a:lstStyle/>
        <a:p>
          <a:r>
            <a:rPr lang="en-US" sz="2800" dirty="0"/>
            <a:t>Once problem is chosen, functions Select,Feasible,Union are properly implemented</a:t>
          </a:r>
        </a:p>
      </dgm:t>
    </dgm:pt>
    <dgm:pt modelId="{8639FD20-D23E-48B8-8DB6-704DC92E338F}" type="parTrans" cxnId="{F935C4A9-5EF2-4E49-96F6-B57B4C20E31C}">
      <dgm:prSet/>
      <dgm:spPr/>
      <dgm:t>
        <a:bodyPr/>
        <a:lstStyle/>
        <a:p>
          <a:endParaRPr lang="en-US" sz="2000"/>
        </a:p>
      </dgm:t>
    </dgm:pt>
    <dgm:pt modelId="{A97420B0-33B9-40DE-9A91-658E577DABCC}" type="sibTrans" cxnId="{F935C4A9-5EF2-4E49-96F6-B57B4C20E31C}">
      <dgm:prSet/>
      <dgm:spPr/>
      <dgm:t>
        <a:bodyPr/>
        <a:lstStyle/>
        <a:p>
          <a:endParaRPr lang="en-US" sz="2000"/>
        </a:p>
      </dgm:t>
    </dgm:pt>
    <dgm:pt modelId="{D2C0AAEC-D8C5-483E-8BE1-10C08F908D4F}" type="pres">
      <dgm:prSet presAssocID="{5DCBBEF0-556C-4723-9282-BE1B5CC0AC4E}" presName="linear" presStyleCnt="0">
        <dgm:presLayoutVars>
          <dgm:animLvl val="lvl"/>
          <dgm:resizeHandles val="exact"/>
        </dgm:presLayoutVars>
      </dgm:prSet>
      <dgm:spPr/>
    </dgm:pt>
    <dgm:pt modelId="{F224CE1A-5245-4081-B504-54E01EC4E9B8}" type="pres">
      <dgm:prSet presAssocID="{04258F88-2BBD-4669-BE12-4CAF7218A3D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CA432E7-9B03-48E4-B117-1877DB9CA3E6}" type="pres">
      <dgm:prSet presAssocID="{948ECDEC-31BF-4F33-8C98-132D97321E33}" presName="spacer" presStyleCnt="0"/>
      <dgm:spPr/>
    </dgm:pt>
    <dgm:pt modelId="{8525ED88-142A-4A6B-A311-8FBC7B3BD2F5}" type="pres">
      <dgm:prSet presAssocID="{40A58D94-4AF7-47C1-96DD-63464208A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9C9C60C-857C-49D4-B4E0-231B556DA6AD}" type="pres">
      <dgm:prSet presAssocID="{F8036276-2AB8-4B58-BE63-DEA2A8C3932A}" presName="spacer" presStyleCnt="0"/>
      <dgm:spPr/>
    </dgm:pt>
    <dgm:pt modelId="{FB0269D2-F184-4E5B-AA6E-25F8C576D0B1}" type="pres">
      <dgm:prSet presAssocID="{DCEDC651-D7E0-45AE-82EF-BBEE7BD4E6F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C128034-AC79-445E-A22C-DD1D9BD308CC}" type="pres">
      <dgm:prSet presAssocID="{3DE90F82-EFA9-42E0-87F4-6CD8F4988642}" presName="spacer" presStyleCnt="0"/>
      <dgm:spPr/>
    </dgm:pt>
    <dgm:pt modelId="{4F3DC8EB-637B-43D2-8E7E-535B91FDEA84}" type="pres">
      <dgm:prSet presAssocID="{302B11AD-0BB7-4C50-8346-9615B897FB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669F393-9DD4-47CC-8BBB-FEEE0FA6BE6A}" type="pres">
      <dgm:prSet presAssocID="{A6A7DE2B-43A4-4D16-8CF1-57DDEE041DC4}" presName="spacer" presStyleCnt="0"/>
      <dgm:spPr/>
    </dgm:pt>
    <dgm:pt modelId="{D3FA1EDD-F8D2-4F60-BCD1-38C5E063C964}" type="pres">
      <dgm:prSet presAssocID="{EFF2D6A0-909E-4EED-B680-6E32B9D9D20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B624663-3A54-46A1-A7BF-7EE33599975A}" type="presOf" srcId="{EFF2D6A0-909E-4EED-B680-6E32B9D9D204}" destId="{D3FA1EDD-F8D2-4F60-BCD1-38C5E063C964}" srcOrd="0" destOrd="0" presId="urn:microsoft.com/office/officeart/2005/8/layout/vList2"/>
    <dgm:cxn modelId="{7D9D246C-5C7E-4322-82BB-64BD3987834A}" type="presOf" srcId="{DCEDC651-D7E0-45AE-82EF-BBEE7BD4E6FE}" destId="{FB0269D2-F184-4E5B-AA6E-25F8C576D0B1}" srcOrd="0" destOrd="0" presId="urn:microsoft.com/office/officeart/2005/8/layout/vList2"/>
    <dgm:cxn modelId="{F23BE16F-6AFF-4D19-B7AD-9A2EF430A34C}" srcId="{5DCBBEF0-556C-4723-9282-BE1B5CC0AC4E}" destId="{DCEDC651-D7E0-45AE-82EF-BBEE7BD4E6FE}" srcOrd="2" destOrd="0" parTransId="{414AF538-B16A-4E8C-B574-788CF3A2DB40}" sibTransId="{3DE90F82-EFA9-42E0-87F4-6CD8F4988642}"/>
    <dgm:cxn modelId="{F935C4A9-5EF2-4E49-96F6-B57B4C20E31C}" srcId="{5DCBBEF0-556C-4723-9282-BE1B5CC0AC4E}" destId="{EFF2D6A0-909E-4EED-B680-6E32B9D9D204}" srcOrd="4" destOrd="0" parTransId="{8639FD20-D23E-48B8-8DB6-704DC92E338F}" sibTransId="{A97420B0-33B9-40DE-9A91-658E577DABCC}"/>
    <dgm:cxn modelId="{AD81BCBA-8782-40E9-AA7B-CB11EB249DA7}" srcId="{5DCBBEF0-556C-4723-9282-BE1B5CC0AC4E}" destId="{302B11AD-0BB7-4C50-8346-9615B897FB58}" srcOrd="3" destOrd="0" parTransId="{7546C053-91BE-4581-A218-EF4DB5EA35B3}" sibTransId="{A6A7DE2B-43A4-4D16-8CF1-57DDEE041DC4}"/>
    <dgm:cxn modelId="{AC9CBCC0-3C75-45EA-8309-A8D3DFB41FE3}" type="presOf" srcId="{5DCBBEF0-556C-4723-9282-BE1B5CC0AC4E}" destId="{D2C0AAEC-D8C5-483E-8BE1-10C08F908D4F}" srcOrd="0" destOrd="0" presId="urn:microsoft.com/office/officeart/2005/8/layout/vList2"/>
    <dgm:cxn modelId="{7C87A6CE-3C82-4AF4-843D-A05DC45819EE}" type="presOf" srcId="{40A58D94-4AF7-47C1-96DD-63464208A34C}" destId="{8525ED88-142A-4A6B-A311-8FBC7B3BD2F5}" srcOrd="0" destOrd="0" presId="urn:microsoft.com/office/officeart/2005/8/layout/vList2"/>
    <dgm:cxn modelId="{1A8EACCE-F30A-453F-8959-DD00638EF46D}" type="presOf" srcId="{302B11AD-0BB7-4C50-8346-9615B897FB58}" destId="{4F3DC8EB-637B-43D2-8E7E-535B91FDEA84}" srcOrd="0" destOrd="0" presId="urn:microsoft.com/office/officeart/2005/8/layout/vList2"/>
    <dgm:cxn modelId="{670510EB-8EBA-44E3-BC32-638C10D90D2A}" srcId="{5DCBBEF0-556C-4723-9282-BE1B5CC0AC4E}" destId="{40A58D94-4AF7-47C1-96DD-63464208A34C}" srcOrd="1" destOrd="0" parTransId="{74A64614-B933-4281-B471-86CA461B24E7}" sibTransId="{F8036276-2AB8-4B58-BE63-DEA2A8C3932A}"/>
    <dgm:cxn modelId="{2317A3F8-6764-4429-80F2-796BD818C949}" type="presOf" srcId="{04258F88-2BBD-4669-BE12-4CAF7218A3DC}" destId="{F224CE1A-5245-4081-B504-54E01EC4E9B8}" srcOrd="0" destOrd="0" presId="urn:microsoft.com/office/officeart/2005/8/layout/vList2"/>
    <dgm:cxn modelId="{5D6137FF-096D-40EC-9A51-7687DF126636}" srcId="{5DCBBEF0-556C-4723-9282-BE1B5CC0AC4E}" destId="{04258F88-2BBD-4669-BE12-4CAF7218A3DC}" srcOrd="0" destOrd="0" parTransId="{D2995540-44DC-436A-BFCA-54707CEA897C}" sibTransId="{948ECDEC-31BF-4F33-8C98-132D97321E33}"/>
    <dgm:cxn modelId="{FF936EAB-3A9E-4B4B-A480-F1B568D03828}" type="presParOf" srcId="{D2C0AAEC-D8C5-483E-8BE1-10C08F908D4F}" destId="{F224CE1A-5245-4081-B504-54E01EC4E9B8}" srcOrd="0" destOrd="0" presId="urn:microsoft.com/office/officeart/2005/8/layout/vList2"/>
    <dgm:cxn modelId="{764D3E3E-D907-4826-9383-10F7285DFBB7}" type="presParOf" srcId="{D2C0AAEC-D8C5-483E-8BE1-10C08F908D4F}" destId="{DCA432E7-9B03-48E4-B117-1877DB9CA3E6}" srcOrd="1" destOrd="0" presId="urn:microsoft.com/office/officeart/2005/8/layout/vList2"/>
    <dgm:cxn modelId="{3EE722CB-9750-48AF-A40F-24EE607F763D}" type="presParOf" srcId="{D2C0AAEC-D8C5-483E-8BE1-10C08F908D4F}" destId="{8525ED88-142A-4A6B-A311-8FBC7B3BD2F5}" srcOrd="2" destOrd="0" presId="urn:microsoft.com/office/officeart/2005/8/layout/vList2"/>
    <dgm:cxn modelId="{2DB1F09F-64B4-40C0-9830-8F14F56432AA}" type="presParOf" srcId="{D2C0AAEC-D8C5-483E-8BE1-10C08F908D4F}" destId="{29C9C60C-857C-49D4-B4E0-231B556DA6AD}" srcOrd="3" destOrd="0" presId="urn:microsoft.com/office/officeart/2005/8/layout/vList2"/>
    <dgm:cxn modelId="{A4872E77-AC12-4726-A238-FBCAF8D81C97}" type="presParOf" srcId="{D2C0AAEC-D8C5-483E-8BE1-10C08F908D4F}" destId="{FB0269D2-F184-4E5B-AA6E-25F8C576D0B1}" srcOrd="4" destOrd="0" presId="urn:microsoft.com/office/officeart/2005/8/layout/vList2"/>
    <dgm:cxn modelId="{9308CE97-9B9C-4BE6-90E8-22533FB70DF4}" type="presParOf" srcId="{D2C0AAEC-D8C5-483E-8BE1-10C08F908D4F}" destId="{7C128034-AC79-445E-A22C-DD1D9BD308CC}" srcOrd="5" destOrd="0" presId="urn:microsoft.com/office/officeart/2005/8/layout/vList2"/>
    <dgm:cxn modelId="{F360840D-9143-4A1D-87D6-4D9573DDAF51}" type="presParOf" srcId="{D2C0AAEC-D8C5-483E-8BE1-10C08F908D4F}" destId="{4F3DC8EB-637B-43D2-8E7E-535B91FDEA84}" srcOrd="6" destOrd="0" presId="urn:microsoft.com/office/officeart/2005/8/layout/vList2"/>
    <dgm:cxn modelId="{EB21DE6C-A79E-4C8C-BC63-B6369130503B}" type="presParOf" srcId="{D2C0AAEC-D8C5-483E-8BE1-10C08F908D4F}" destId="{C669F393-9DD4-47CC-8BBB-FEEE0FA6BE6A}" srcOrd="7" destOrd="0" presId="urn:microsoft.com/office/officeart/2005/8/layout/vList2"/>
    <dgm:cxn modelId="{3B2B6117-540B-4AB2-946C-CDB090B0457F}" type="presParOf" srcId="{D2C0AAEC-D8C5-483E-8BE1-10C08F908D4F}" destId="{D3FA1EDD-F8D2-4F60-BCD1-38C5E063C96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132DD-1EC0-419A-BBAA-267ABA17037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0B0D676-769D-4FED-B68C-8E922F32FA3F}">
      <dgm:prSet custT="1"/>
      <dgm:spPr/>
      <dgm:t>
        <a:bodyPr/>
        <a:lstStyle/>
        <a:p>
          <a:r>
            <a:rPr lang="en-US" sz="2400"/>
            <a:t>Can apply greedy method to solve knapsack problem</a:t>
          </a:r>
        </a:p>
      </dgm:t>
    </dgm:pt>
    <dgm:pt modelId="{8B2F79D0-8238-46DF-BB13-01F516F3A729}" type="parTrans" cxnId="{CE66A748-34DF-41D7-9E19-56CC72EAE22F}">
      <dgm:prSet/>
      <dgm:spPr/>
      <dgm:t>
        <a:bodyPr/>
        <a:lstStyle/>
        <a:p>
          <a:endParaRPr lang="en-US" sz="2000"/>
        </a:p>
      </dgm:t>
    </dgm:pt>
    <dgm:pt modelId="{3AD603AF-9D2C-4447-9299-D543F7B5452E}" type="sibTrans" cxnId="{CE66A748-34DF-41D7-9E19-56CC72EAE22F}">
      <dgm:prSet/>
      <dgm:spPr/>
      <dgm:t>
        <a:bodyPr/>
        <a:lstStyle/>
        <a:p>
          <a:endParaRPr lang="en-US" sz="2000"/>
        </a:p>
      </dgm:t>
    </dgm:pt>
    <dgm:pt modelId="{1B9CADC9-1B17-4451-882E-A3BB53AD8F6A}">
      <dgm:prSet custT="1"/>
      <dgm:spPr/>
      <dgm:t>
        <a:bodyPr/>
        <a:lstStyle/>
        <a:p>
          <a:r>
            <a:rPr lang="en-US" sz="2400" dirty="0"/>
            <a:t>Given </a:t>
          </a:r>
          <a:r>
            <a:rPr lang="en-US" sz="2400" dirty="0">
              <a:solidFill>
                <a:srgbClr val="C00000"/>
              </a:solidFill>
            </a:rPr>
            <a:t>n  objects</a:t>
          </a:r>
          <a:r>
            <a:rPr lang="en-US" sz="2400" dirty="0"/>
            <a:t>, and a </a:t>
          </a:r>
          <a:r>
            <a:rPr lang="en-US" sz="2400" dirty="0">
              <a:solidFill>
                <a:srgbClr val="C00000"/>
              </a:solidFill>
            </a:rPr>
            <a:t>knapsack or bag.</a:t>
          </a:r>
        </a:p>
      </dgm:t>
    </dgm:pt>
    <dgm:pt modelId="{1A456154-E6F8-4D90-9E81-F30B525133B2}" type="parTrans" cxnId="{942483D1-E97F-411E-98DA-6A81265A467B}">
      <dgm:prSet/>
      <dgm:spPr/>
      <dgm:t>
        <a:bodyPr/>
        <a:lstStyle/>
        <a:p>
          <a:endParaRPr lang="en-US" sz="2000"/>
        </a:p>
      </dgm:t>
    </dgm:pt>
    <dgm:pt modelId="{077EF5D6-E6A0-4D21-BCB9-768628F9A5D1}" type="sibTrans" cxnId="{942483D1-E97F-411E-98DA-6A81265A467B}">
      <dgm:prSet/>
      <dgm:spPr/>
      <dgm:t>
        <a:bodyPr/>
        <a:lstStyle/>
        <a:p>
          <a:endParaRPr lang="en-US" sz="2000"/>
        </a:p>
      </dgm:t>
    </dgm:pt>
    <dgm:pt modelId="{2126CD60-83E3-429B-A1CE-54771A6AFA05}">
      <dgm:prSet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Object </a:t>
          </a:r>
          <a:r>
            <a:rPr lang="en-US" sz="2400" dirty="0" err="1">
              <a:solidFill>
                <a:srgbClr val="C00000"/>
              </a:solidFill>
            </a:rPr>
            <a:t>i</a:t>
          </a:r>
          <a:r>
            <a:rPr lang="en-US" sz="2400" dirty="0">
              <a:solidFill>
                <a:srgbClr val="C00000"/>
              </a:solidFill>
            </a:rPr>
            <a:t> has weight Wi </a:t>
          </a:r>
          <a:r>
            <a:rPr lang="en-US" sz="2400" dirty="0"/>
            <a:t>and </a:t>
          </a:r>
          <a:r>
            <a:rPr lang="en-US" sz="2400" dirty="0">
              <a:solidFill>
                <a:srgbClr val="C00000"/>
              </a:solidFill>
            </a:rPr>
            <a:t>profit</a:t>
          </a:r>
          <a:r>
            <a:rPr lang="en-US" sz="2400" dirty="0"/>
            <a:t> Pi</a:t>
          </a:r>
        </a:p>
      </dgm:t>
    </dgm:pt>
    <dgm:pt modelId="{CD7862CA-13AA-4B83-A160-A945B43D03BD}" type="parTrans" cxnId="{39E052B1-E405-4655-B5C5-94428E9132B8}">
      <dgm:prSet/>
      <dgm:spPr/>
      <dgm:t>
        <a:bodyPr/>
        <a:lstStyle/>
        <a:p>
          <a:endParaRPr lang="en-US" sz="2000"/>
        </a:p>
      </dgm:t>
    </dgm:pt>
    <dgm:pt modelId="{5D9D5C4D-A181-4D63-88D2-34725B58C98D}" type="sibTrans" cxnId="{39E052B1-E405-4655-B5C5-94428E9132B8}">
      <dgm:prSet/>
      <dgm:spPr/>
      <dgm:t>
        <a:bodyPr/>
        <a:lstStyle/>
        <a:p>
          <a:endParaRPr lang="en-US" sz="2000"/>
        </a:p>
      </dgm:t>
    </dgm:pt>
    <dgm:pt modelId="{3EE82A90-620E-4999-A5A4-2B34D35F6916}">
      <dgm:prSet custT="1"/>
      <dgm:spPr/>
      <dgm:t>
        <a:bodyPr/>
        <a:lstStyle/>
        <a:p>
          <a:r>
            <a:rPr lang="en-US" sz="2400" dirty="0"/>
            <a:t>Capacity of knapsack is </a:t>
          </a:r>
          <a:r>
            <a:rPr lang="en-US" sz="2400" dirty="0">
              <a:solidFill>
                <a:srgbClr val="C00000"/>
              </a:solidFill>
            </a:rPr>
            <a:t>m</a:t>
          </a:r>
        </a:p>
      </dgm:t>
    </dgm:pt>
    <dgm:pt modelId="{4553C0DC-94CB-432C-AD0E-1CB382CC5595}" type="parTrans" cxnId="{EA764323-77A8-4546-8C4F-A8A4DFA07EE0}">
      <dgm:prSet/>
      <dgm:spPr/>
      <dgm:t>
        <a:bodyPr/>
        <a:lstStyle/>
        <a:p>
          <a:endParaRPr lang="en-US" sz="2000"/>
        </a:p>
      </dgm:t>
    </dgm:pt>
    <dgm:pt modelId="{1B5CE3A7-ED1D-4B4F-A850-3CD2B5876C1F}" type="sibTrans" cxnId="{EA764323-77A8-4546-8C4F-A8A4DFA07EE0}">
      <dgm:prSet/>
      <dgm:spPr/>
      <dgm:t>
        <a:bodyPr/>
        <a:lstStyle/>
        <a:p>
          <a:endParaRPr lang="en-US" sz="2000"/>
        </a:p>
      </dgm:t>
    </dgm:pt>
    <dgm:pt modelId="{35260003-29E3-438B-BCE5-57982E61895B}">
      <dgm:prSet custT="1"/>
      <dgm:spPr/>
      <dgm:t>
        <a:bodyPr/>
        <a:lstStyle/>
        <a:p>
          <a:r>
            <a:rPr lang="en-US" sz="2400" dirty="0"/>
            <a:t>If fraction Xi  , 0&lt;=Xi&lt;=1, Of object </a:t>
          </a:r>
          <a:r>
            <a:rPr lang="en-US" sz="2400" dirty="0" err="1"/>
            <a:t>i</a:t>
          </a:r>
          <a:r>
            <a:rPr lang="en-US" sz="2400" dirty="0"/>
            <a:t> is placed in to the knapsack , a profit </a:t>
          </a:r>
          <a:r>
            <a:rPr lang="en-US" sz="2400" b="1" dirty="0">
              <a:solidFill>
                <a:srgbClr val="C00000"/>
              </a:solidFill>
            </a:rPr>
            <a:t>Pi Xi  </a:t>
          </a:r>
          <a:r>
            <a:rPr lang="en-US" sz="2400" dirty="0"/>
            <a:t>is earned</a:t>
          </a:r>
        </a:p>
      </dgm:t>
    </dgm:pt>
    <dgm:pt modelId="{11B10DD7-3928-40F7-A03C-F5C29AE1EA60}" type="parTrans" cxnId="{9E487225-62A8-45E5-A1B0-5ACA99D506D2}">
      <dgm:prSet/>
      <dgm:spPr/>
      <dgm:t>
        <a:bodyPr/>
        <a:lstStyle/>
        <a:p>
          <a:endParaRPr lang="en-US" sz="2000"/>
        </a:p>
      </dgm:t>
    </dgm:pt>
    <dgm:pt modelId="{F02D78E5-DF01-4874-8349-D8EBD567C119}" type="sibTrans" cxnId="{9E487225-62A8-45E5-A1B0-5ACA99D506D2}">
      <dgm:prSet/>
      <dgm:spPr/>
      <dgm:t>
        <a:bodyPr/>
        <a:lstStyle/>
        <a:p>
          <a:endParaRPr lang="en-US" sz="2000"/>
        </a:p>
      </dgm:t>
    </dgm:pt>
    <dgm:pt modelId="{2381B342-46CD-4960-87D5-E42B166E9799}">
      <dgm:prSet custT="1"/>
      <dgm:spPr/>
      <dgm:t>
        <a:bodyPr/>
        <a:lstStyle/>
        <a:p>
          <a:r>
            <a:rPr lang="en-US" sz="2400" b="1" dirty="0">
              <a:solidFill>
                <a:srgbClr val="C00000"/>
              </a:solidFill>
            </a:rPr>
            <a:t>Objective</a:t>
          </a:r>
          <a:r>
            <a:rPr lang="en-US" sz="2400" dirty="0">
              <a:sym typeface="Wingdings" panose="05000000000000000000" pitchFamily="2" charset="2"/>
            </a:rPr>
            <a:t></a:t>
          </a:r>
          <a:r>
            <a:rPr lang="en-US" sz="2400" dirty="0"/>
            <a:t> </a:t>
          </a:r>
          <a:r>
            <a:rPr lang="en-US" sz="2400" b="1" dirty="0"/>
            <a:t>fill</a:t>
          </a:r>
          <a:r>
            <a:rPr lang="en-US" sz="2400" dirty="0"/>
            <a:t> knapsack that </a:t>
          </a:r>
          <a:r>
            <a:rPr lang="en-US" sz="2400" b="1" dirty="0">
              <a:solidFill>
                <a:srgbClr val="C00000"/>
              </a:solidFill>
            </a:rPr>
            <a:t>maximizes total profit </a:t>
          </a:r>
          <a:r>
            <a:rPr lang="en-US" sz="2400" dirty="0"/>
            <a:t>earned</a:t>
          </a:r>
        </a:p>
      </dgm:t>
    </dgm:pt>
    <dgm:pt modelId="{E4B13524-B75C-4AC8-94C0-FE6C1A745604}" type="parTrans" cxnId="{22E2DC0B-6BA8-4AD9-9FC1-17E5B38EA317}">
      <dgm:prSet/>
      <dgm:spPr/>
      <dgm:t>
        <a:bodyPr/>
        <a:lstStyle/>
        <a:p>
          <a:endParaRPr lang="en-US" sz="2000"/>
        </a:p>
      </dgm:t>
    </dgm:pt>
    <dgm:pt modelId="{2B6627F2-8DBA-4F93-82E7-276F9D8187E1}" type="sibTrans" cxnId="{22E2DC0B-6BA8-4AD9-9FC1-17E5B38EA317}">
      <dgm:prSet/>
      <dgm:spPr/>
      <dgm:t>
        <a:bodyPr/>
        <a:lstStyle/>
        <a:p>
          <a:endParaRPr lang="en-US" sz="2000"/>
        </a:p>
      </dgm:t>
    </dgm:pt>
    <dgm:pt modelId="{42452395-7DDC-40B0-96A1-BFD6A248C2F4}">
      <dgm:prSet custT="1"/>
      <dgm:spPr/>
      <dgm:t>
        <a:bodyPr/>
        <a:lstStyle/>
        <a:p>
          <a:r>
            <a:rPr lang="en-US" sz="2400" dirty="0"/>
            <a:t>Capacity of </a:t>
          </a:r>
          <a:r>
            <a:rPr lang="en-US" sz="2400" b="1" dirty="0" err="1">
              <a:solidFill>
                <a:srgbClr val="C00000"/>
              </a:solidFill>
            </a:rPr>
            <a:t>knapsackis</a:t>
          </a:r>
          <a:r>
            <a:rPr lang="en-US" sz="2400" b="1" dirty="0">
              <a:solidFill>
                <a:srgbClr val="C00000"/>
              </a:solidFill>
            </a:rPr>
            <a:t> </a:t>
          </a:r>
          <a:r>
            <a:rPr lang="en-US" sz="2400" b="1" dirty="0" err="1">
              <a:solidFill>
                <a:srgbClr val="C00000"/>
              </a:solidFill>
            </a:rPr>
            <a:t>m</a:t>
          </a:r>
          <a:r>
            <a:rPr lang="en-US" sz="2400" dirty="0" err="1"/>
            <a:t>,so</a:t>
          </a:r>
          <a:r>
            <a:rPr lang="en-US" sz="2400" dirty="0"/>
            <a:t> total weight of all chosen </a:t>
          </a:r>
          <a:r>
            <a:rPr lang="en-US" sz="2400" dirty="0" err="1"/>
            <a:t>objects,</a:t>
          </a:r>
          <a:r>
            <a:rPr lang="en-US" sz="2400" b="1" dirty="0" err="1">
              <a:solidFill>
                <a:srgbClr val="C00000"/>
              </a:solidFill>
            </a:rPr>
            <a:t>atmost</a:t>
          </a:r>
          <a:r>
            <a:rPr lang="en-US" sz="2400" b="1" dirty="0">
              <a:solidFill>
                <a:srgbClr val="C00000"/>
              </a:solidFill>
            </a:rPr>
            <a:t> m.</a:t>
          </a:r>
        </a:p>
      </dgm:t>
    </dgm:pt>
    <dgm:pt modelId="{0529CA7F-AB72-4230-8045-51F8E66B23B8}" type="parTrans" cxnId="{70E0175D-D5AC-47DD-98B6-4CAEB52BC769}">
      <dgm:prSet/>
      <dgm:spPr/>
      <dgm:t>
        <a:bodyPr/>
        <a:lstStyle/>
        <a:p>
          <a:endParaRPr lang="en-US" sz="2000"/>
        </a:p>
      </dgm:t>
    </dgm:pt>
    <dgm:pt modelId="{08C74824-BAAE-4D31-B42A-B59A9FC13077}" type="sibTrans" cxnId="{70E0175D-D5AC-47DD-98B6-4CAEB52BC769}">
      <dgm:prSet/>
      <dgm:spPr/>
      <dgm:t>
        <a:bodyPr/>
        <a:lstStyle/>
        <a:p>
          <a:endParaRPr lang="en-US" sz="2000"/>
        </a:p>
      </dgm:t>
    </dgm:pt>
    <dgm:pt modelId="{BDCD138F-50CD-4982-AE99-A38D3117F3CA}" type="pres">
      <dgm:prSet presAssocID="{C3C132DD-1EC0-419A-BBAA-267ABA17037A}" presName="vert0" presStyleCnt="0">
        <dgm:presLayoutVars>
          <dgm:dir/>
          <dgm:animOne val="branch"/>
          <dgm:animLvl val="lvl"/>
        </dgm:presLayoutVars>
      </dgm:prSet>
      <dgm:spPr/>
    </dgm:pt>
    <dgm:pt modelId="{A02EF19B-DD16-4E08-9160-C3542D023D26}" type="pres">
      <dgm:prSet presAssocID="{00B0D676-769D-4FED-B68C-8E922F32FA3F}" presName="thickLine" presStyleLbl="alignNode1" presStyleIdx="0" presStyleCnt="7"/>
      <dgm:spPr/>
    </dgm:pt>
    <dgm:pt modelId="{DE5C23FE-EA12-47B5-8EFF-FD984AC0887A}" type="pres">
      <dgm:prSet presAssocID="{00B0D676-769D-4FED-B68C-8E922F32FA3F}" presName="horz1" presStyleCnt="0"/>
      <dgm:spPr/>
    </dgm:pt>
    <dgm:pt modelId="{6BFB5BCA-FC43-450A-83E8-2FBACAF0C520}" type="pres">
      <dgm:prSet presAssocID="{00B0D676-769D-4FED-B68C-8E922F32FA3F}" presName="tx1" presStyleLbl="revTx" presStyleIdx="0" presStyleCnt="7"/>
      <dgm:spPr/>
    </dgm:pt>
    <dgm:pt modelId="{BDC02641-F7CC-455A-94D6-26FDE1C3CDDE}" type="pres">
      <dgm:prSet presAssocID="{00B0D676-769D-4FED-B68C-8E922F32FA3F}" presName="vert1" presStyleCnt="0"/>
      <dgm:spPr/>
    </dgm:pt>
    <dgm:pt modelId="{604257C7-EA11-4E5E-A685-D8D8A8B6C148}" type="pres">
      <dgm:prSet presAssocID="{1B9CADC9-1B17-4451-882E-A3BB53AD8F6A}" presName="thickLine" presStyleLbl="alignNode1" presStyleIdx="1" presStyleCnt="7"/>
      <dgm:spPr/>
    </dgm:pt>
    <dgm:pt modelId="{26C9D739-B0B8-418D-88B0-01CAB05F3A42}" type="pres">
      <dgm:prSet presAssocID="{1B9CADC9-1B17-4451-882E-A3BB53AD8F6A}" presName="horz1" presStyleCnt="0"/>
      <dgm:spPr/>
    </dgm:pt>
    <dgm:pt modelId="{2708460C-1E39-4606-BD6B-0E5A186568A6}" type="pres">
      <dgm:prSet presAssocID="{1B9CADC9-1B17-4451-882E-A3BB53AD8F6A}" presName="tx1" presStyleLbl="revTx" presStyleIdx="1" presStyleCnt="7"/>
      <dgm:spPr/>
    </dgm:pt>
    <dgm:pt modelId="{16D1B784-09A4-4538-899B-FD795F49440C}" type="pres">
      <dgm:prSet presAssocID="{1B9CADC9-1B17-4451-882E-A3BB53AD8F6A}" presName="vert1" presStyleCnt="0"/>
      <dgm:spPr/>
    </dgm:pt>
    <dgm:pt modelId="{0E64CE5E-D00C-4E0A-9D74-3CEFE801A84C}" type="pres">
      <dgm:prSet presAssocID="{2126CD60-83E3-429B-A1CE-54771A6AFA05}" presName="thickLine" presStyleLbl="alignNode1" presStyleIdx="2" presStyleCnt="7"/>
      <dgm:spPr/>
    </dgm:pt>
    <dgm:pt modelId="{5E789DBF-235A-43FE-8CEF-9B3C7F496D40}" type="pres">
      <dgm:prSet presAssocID="{2126CD60-83E3-429B-A1CE-54771A6AFA05}" presName="horz1" presStyleCnt="0"/>
      <dgm:spPr/>
    </dgm:pt>
    <dgm:pt modelId="{25471124-8C8A-41E6-BAC3-DC3B4012827A}" type="pres">
      <dgm:prSet presAssocID="{2126CD60-83E3-429B-A1CE-54771A6AFA05}" presName="tx1" presStyleLbl="revTx" presStyleIdx="2" presStyleCnt="7"/>
      <dgm:spPr/>
    </dgm:pt>
    <dgm:pt modelId="{BC0B1466-14FF-4720-8BD1-6CA7476FF495}" type="pres">
      <dgm:prSet presAssocID="{2126CD60-83E3-429B-A1CE-54771A6AFA05}" presName="vert1" presStyleCnt="0"/>
      <dgm:spPr/>
    </dgm:pt>
    <dgm:pt modelId="{BFDC40EC-B704-4FA8-BE0A-38B1C9BD53F4}" type="pres">
      <dgm:prSet presAssocID="{3EE82A90-620E-4999-A5A4-2B34D35F6916}" presName="thickLine" presStyleLbl="alignNode1" presStyleIdx="3" presStyleCnt="7"/>
      <dgm:spPr/>
    </dgm:pt>
    <dgm:pt modelId="{B8451691-5416-4270-AE0A-2F865930C9C3}" type="pres">
      <dgm:prSet presAssocID="{3EE82A90-620E-4999-A5A4-2B34D35F6916}" presName="horz1" presStyleCnt="0"/>
      <dgm:spPr/>
    </dgm:pt>
    <dgm:pt modelId="{88EEFB9E-549C-486B-8D31-F152C3102A84}" type="pres">
      <dgm:prSet presAssocID="{3EE82A90-620E-4999-A5A4-2B34D35F6916}" presName="tx1" presStyleLbl="revTx" presStyleIdx="3" presStyleCnt="7"/>
      <dgm:spPr/>
    </dgm:pt>
    <dgm:pt modelId="{0A59A9BB-60E7-4B4D-B807-22533B6D96E3}" type="pres">
      <dgm:prSet presAssocID="{3EE82A90-620E-4999-A5A4-2B34D35F6916}" presName="vert1" presStyleCnt="0"/>
      <dgm:spPr/>
    </dgm:pt>
    <dgm:pt modelId="{2605F00A-AF1A-4DA2-8ACA-491730B1D628}" type="pres">
      <dgm:prSet presAssocID="{35260003-29E3-438B-BCE5-57982E61895B}" presName="thickLine" presStyleLbl="alignNode1" presStyleIdx="4" presStyleCnt="7"/>
      <dgm:spPr/>
    </dgm:pt>
    <dgm:pt modelId="{8B760117-4EFD-4AB0-870D-D89B20F1B899}" type="pres">
      <dgm:prSet presAssocID="{35260003-29E3-438B-BCE5-57982E61895B}" presName="horz1" presStyleCnt="0"/>
      <dgm:spPr/>
    </dgm:pt>
    <dgm:pt modelId="{E5698ECA-D170-4CD9-99DE-20F9BD402E9F}" type="pres">
      <dgm:prSet presAssocID="{35260003-29E3-438B-BCE5-57982E61895B}" presName="tx1" presStyleLbl="revTx" presStyleIdx="4" presStyleCnt="7"/>
      <dgm:spPr/>
    </dgm:pt>
    <dgm:pt modelId="{E14C9E81-963B-4E1D-BE5A-35D95AAB3C01}" type="pres">
      <dgm:prSet presAssocID="{35260003-29E3-438B-BCE5-57982E61895B}" presName="vert1" presStyleCnt="0"/>
      <dgm:spPr/>
    </dgm:pt>
    <dgm:pt modelId="{36B505BA-F45F-404A-9442-147D0231113E}" type="pres">
      <dgm:prSet presAssocID="{2381B342-46CD-4960-87D5-E42B166E9799}" presName="thickLine" presStyleLbl="alignNode1" presStyleIdx="5" presStyleCnt="7"/>
      <dgm:spPr/>
    </dgm:pt>
    <dgm:pt modelId="{759D5ED0-6B6E-48A7-B244-26A3CA48CC51}" type="pres">
      <dgm:prSet presAssocID="{2381B342-46CD-4960-87D5-E42B166E9799}" presName="horz1" presStyleCnt="0"/>
      <dgm:spPr/>
    </dgm:pt>
    <dgm:pt modelId="{F89BC647-8BB3-4BA7-B8F9-4F514D5406E8}" type="pres">
      <dgm:prSet presAssocID="{2381B342-46CD-4960-87D5-E42B166E9799}" presName="tx1" presStyleLbl="revTx" presStyleIdx="5" presStyleCnt="7"/>
      <dgm:spPr/>
    </dgm:pt>
    <dgm:pt modelId="{9A31FB3F-4867-441D-AA22-E0FE267E414A}" type="pres">
      <dgm:prSet presAssocID="{2381B342-46CD-4960-87D5-E42B166E9799}" presName="vert1" presStyleCnt="0"/>
      <dgm:spPr/>
    </dgm:pt>
    <dgm:pt modelId="{C67B4CCD-5B92-483E-9C9D-FFF1739B0F54}" type="pres">
      <dgm:prSet presAssocID="{42452395-7DDC-40B0-96A1-BFD6A248C2F4}" presName="thickLine" presStyleLbl="alignNode1" presStyleIdx="6" presStyleCnt="7"/>
      <dgm:spPr/>
    </dgm:pt>
    <dgm:pt modelId="{963ACD0B-7FF0-45D1-9601-AA82B95C4305}" type="pres">
      <dgm:prSet presAssocID="{42452395-7DDC-40B0-96A1-BFD6A248C2F4}" presName="horz1" presStyleCnt="0"/>
      <dgm:spPr/>
    </dgm:pt>
    <dgm:pt modelId="{8FDF422D-FE90-4DC1-80FF-24CF411548AB}" type="pres">
      <dgm:prSet presAssocID="{42452395-7DDC-40B0-96A1-BFD6A248C2F4}" presName="tx1" presStyleLbl="revTx" presStyleIdx="6" presStyleCnt="7"/>
      <dgm:spPr/>
    </dgm:pt>
    <dgm:pt modelId="{334F34F9-D4F9-42BA-80B1-B89936DBCFE7}" type="pres">
      <dgm:prSet presAssocID="{42452395-7DDC-40B0-96A1-BFD6A248C2F4}" presName="vert1" presStyleCnt="0"/>
      <dgm:spPr/>
    </dgm:pt>
  </dgm:ptLst>
  <dgm:cxnLst>
    <dgm:cxn modelId="{22E2DC0B-6BA8-4AD9-9FC1-17E5B38EA317}" srcId="{C3C132DD-1EC0-419A-BBAA-267ABA17037A}" destId="{2381B342-46CD-4960-87D5-E42B166E9799}" srcOrd="5" destOrd="0" parTransId="{E4B13524-B75C-4AC8-94C0-FE6C1A745604}" sibTransId="{2B6627F2-8DBA-4F93-82E7-276F9D8187E1}"/>
    <dgm:cxn modelId="{81695F1D-0F28-4641-B104-227C1E86515E}" type="presOf" srcId="{2381B342-46CD-4960-87D5-E42B166E9799}" destId="{F89BC647-8BB3-4BA7-B8F9-4F514D5406E8}" srcOrd="0" destOrd="0" presId="urn:microsoft.com/office/officeart/2008/layout/LinedList"/>
    <dgm:cxn modelId="{EA764323-77A8-4546-8C4F-A8A4DFA07EE0}" srcId="{C3C132DD-1EC0-419A-BBAA-267ABA17037A}" destId="{3EE82A90-620E-4999-A5A4-2B34D35F6916}" srcOrd="3" destOrd="0" parTransId="{4553C0DC-94CB-432C-AD0E-1CB382CC5595}" sibTransId="{1B5CE3A7-ED1D-4B4F-A850-3CD2B5876C1F}"/>
    <dgm:cxn modelId="{9E487225-62A8-45E5-A1B0-5ACA99D506D2}" srcId="{C3C132DD-1EC0-419A-BBAA-267ABA17037A}" destId="{35260003-29E3-438B-BCE5-57982E61895B}" srcOrd="4" destOrd="0" parTransId="{11B10DD7-3928-40F7-A03C-F5C29AE1EA60}" sibTransId="{F02D78E5-DF01-4874-8349-D8EBD567C119}"/>
    <dgm:cxn modelId="{7C054A28-32BB-4C0A-9FB2-4147FFA8CFF4}" type="presOf" srcId="{3EE82A90-620E-4999-A5A4-2B34D35F6916}" destId="{88EEFB9E-549C-486B-8D31-F152C3102A84}" srcOrd="0" destOrd="0" presId="urn:microsoft.com/office/officeart/2008/layout/LinedList"/>
    <dgm:cxn modelId="{62D1FE28-6B6C-4C1C-BCA3-3738EF0C5B4E}" type="presOf" srcId="{C3C132DD-1EC0-419A-BBAA-267ABA17037A}" destId="{BDCD138F-50CD-4982-AE99-A38D3117F3CA}" srcOrd="0" destOrd="0" presId="urn:microsoft.com/office/officeart/2008/layout/LinedList"/>
    <dgm:cxn modelId="{70E0175D-D5AC-47DD-98B6-4CAEB52BC769}" srcId="{C3C132DD-1EC0-419A-BBAA-267ABA17037A}" destId="{42452395-7DDC-40B0-96A1-BFD6A248C2F4}" srcOrd="6" destOrd="0" parTransId="{0529CA7F-AB72-4230-8045-51F8E66B23B8}" sibTransId="{08C74824-BAAE-4D31-B42A-B59A9FC13077}"/>
    <dgm:cxn modelId="{CE66A748-34DF-41D7-9E19-56CC72EAE22F}" srcId="{C3C132DD-1EC0-419A-BBAA-267ABA17037A}" destId="{00B0D676-769D-4FED-B68C-8E922F32FA3F}" srcOrd="0" destOrd="0" parTransId="{8B2F79D0-8238-46DF-BB13-01F516F3A729}" sibTransId="{3AD603AF-9D2C-4447-9299-D543F7B5452E}"/>
    <dgm:cxn modelId="{C7978278-CA36-427E-8A49-6D413F91D4BD}" type="presOf" srcId="{35260003-29E3-438B-BCE5-57982E61895B}" destId="{E5698ECA-D170-4CD9-99DE-20F9BD402E9F}" srcOrd="0" destOrd="0" presId="urn:microsoft.com/office/officeart/2008/layout/LinedList"/>
    <dgm:cxn modelId="{F0260A81-F975-437E-AC57-2F45763309D7}" type="presOf" srcId="{00B0D676-769D-4FED-B68C-8E922F32FA3F}" destId="{6BFB5BCA-FC43-450A-83E8-2FBACAF0C520}" srcOrd="0" destOrd="0" presId="urn:microsoft.com/office/officeart/2008/layout/LinedList"/>
    <dgm:cxn modelId="{39E052B1-E405-4655-B5C5-94428E9132B8}" srcId="{C3C132DD-1EC0-419A-BBAA-267ABA17037A}" destId="{2126CD60-83E3-429B-A1CE-54771A6AFA05}" srcOrd="2" destOrd="0" parTransId="{CD7862CA-13AA-4B83-A160-A945B43D03BD}" sibTransId="{5D9D5C4D-A181-4D63-88D2-34725B58C98D}"/>
    <dgm:cxn modelId="{86222EBC-2A9B-48BC-A9DA-A3DB51F3EBBC}" type="presOf" srcId="{1B9CADC9-1B17-4451-882E-A3BB53AD8F6A}" destId="{2708460C-1E39-4606-BD6B-0E5A186568A6}" srcOrd="0" destOrd="0" presId="urn:microsoft.com/office/officeart/2008/layout/LinedList"/>
    <dgm:cxn modelId="{942483D1-E97F-411E-98DA-6A81265A467B}" srcId="{C3C132DD-1EC0-419A-BBAA-267ABA17037A}" destId="{1B9CADC9-1B17-4451-882E-A3BB53AD8F6A}" srcOrd="1" destOrd="0" parTransId="{1A456154-E6F8-4D90-9E81-F30B525133B2}" sibTransId="{077EF5D6-E6A0-4D21-BCB9-768628F9A5D1}"/>
    <dgm:cxn modelId="{1E8632E4-7ACF-45B0-BF1D-A42506706C3E}" type="presOf" srcId="{42452395-7DDC-40B0-96A1-BFD6A248C2F4}" destId="{8FDF422D-FE90-4DC1-80FF-24CF411548AB}" srcOrd="0" destOrd="0" presId="urn:microsoft.com/office/officeart/2008/layout/LinedList"/>
    <dgm:cxn modelId="{C626CEF9-CC3E-4B74-8565-611997431A78}" type="presOf" srcId="{2126CD60-83E3-429B-A1CE-54771A6AFA05}" destId="{25471124-8C8A-41E6-BAC3-DC3B4012827A}" srcOrd="0" destOrd="0" presId="urn:microsoft.com/office/officeart/2008/layout/LinedList"/>
    <dgm:cxn modelId="{59F66538-59FE-40B7-B818-5C8AEE33AFA8}" type="presParOf" srcId="{BDCD138F-50CD-4982-AE99-A38D3117F3CA}" destId="{A02EF19B-DD16-4E08-9160-C3542D023D26}" srcOrd="0" destOrd="0" presId="urn:microsoft.com/office/officeart/2008/layout/LinedList"/>
    <dgm:cxn modelId="{777BD906-C995-45CE-8C91-8689559AEE80}" type="presParOf" srcId="{BDCD138F-50CD-4982-AE99-A38D3117F3CA}" destId="{DE5C23FE-EA12-47B5-8EFF-FD984AC0887A}" srcOrd="1" destOrd="0" presId="urn:microsoft.com/office/officeart/2008/layout/LinedList"/>
    <dgm:cxn modelId="{57246BFE-7EB1-4B49-80A1-432CC8654A59}" type="presParOf" srcId="{DE5C23FE-EA12-47B5-8EFF-FD984AC0887A}" destId="{6BFB5BCA-FC43-450A-83E8-2FBACAF0C520}" srcOrd="0" destOrd="0" presId="urn:microsoft.com/office/officeart/2008/layout/LinedList"/>
    <dgm:cxn modelId="{BD6838BA-9ADF-4EB5-8E72-2A88636275FA}" type="presParOf" srcId="{DE5C23FE-EA12-47B5-8EFF-FD984AC0887A}" destId="{BDC02641-F7CC-455A-94D6-26FDE1C3CDDE}" srcOrd="1" destOrd="0" presId="urn:microsoft.com/office/officeart/2008/layout/LinedList"/>
    <dgm:cxn modelId="{05E4FEE0-A2D3-404F-9F94-1CD1114B2CF3}" type="presParOf" srcId="{BDCD138F-50CD-4982-AE99-A38D3117F3CA}" destId="{604257C7-EA11-4E5E-A685-D8D8A8B6C148}" srcOrd="2" destOrd="0" presId="urn:microsoft.com/office/officeart/2008/layout/LinedList"/>
    <dgm:cxn modelId="{3FD53CF8-5639-4D78-A091-489D4B60329D}" type="presParOf" srcId="{BDCD138F-50CD-4982-AE99-A38D3117F3CA}" destId="{26C9D739-B0B8-418D-88B0-01CAB05F3A42}" srcOrd="3" destOrd="0" presId="urn:microsoft.com/office/officeart/2008/layout/LinedList"/>
    <dgm:cxn modelId="{09C38955-B7F8-4148-B136-44447AD2BA03}" type="presParOf" srcId="{26C9D739-B0B8-418D-88B0-01CAB05F3A42}" destId="{2708460C-1E39-4606-BD6B-0E5A186568A6}" srcOrd="0" destOrd="0" presId="urn:microsoft.com/office/officeart/2008/layout/LinedList"/>
    <dgm:cxn modelId="{82C69723-7DFD-48F7-9351-C453904A8E9E}" type="presParOf" srcId="{26C9D739-B0B8-418D-88B0-01CAB05F3A42}" destId="{16D1B784-09A4-4538-899B-FD795F49440C}" srcOrd="1" destOrd="0" presId="urn:microsoft.com/office/officeart/2008/layout/LinedList"/>
    <dgm:cxn modelId="{C1995907-EB53-4620-A9FA-9492EF5921BA}" type="presParOf" srcId="{BDCD138F-50CD-4982-AE99-A38D3117F3CA}" destId="{0E64CE5E-D00C-4E0A-9D74-3CEFE801A84C}" srcOrd="4" destOrd="0" presId="urn:microsoft.com/office/officeart/2008/layout/LinedList"/>
    <dgm:cxn modelId="{6A975E46-1832-4DBB-AA89-CD0C601AD12B}" type="presParOf" srcId="{BDCD138F-50CD-4982-AE99-A38D3117F3CA}" destId="{5E789DBF-235A-43FE-8CEF-9B3C7F496D40}" srcOrd="5" destOrd="0" presId="urn:microsoft.com/office/officeart/2008/layout/LinedList"/>
    <dgm:cxn modelId="{642359CC-E67E-42D6-B1D5-418764897D68}" type="presParOf" srcId="{5E789DBF-235A-43FE-8CEF-9B3C7F496D40}" destId="{25471124-8C8A-41E6-BAC3-DC3B4012827A}" srcOrd="0" destOrd="0" presId="urn:microsoft.com/office/officeart/2008/layout/LinedList"/>
    <dgm:cxn modelId="{9130345C-1D1E-4A9C-9197-992977DC4D8F}" type="presParOf" srcId="{5E789DBF-235A-43FE-8CEF-9B3C7F496D40}" destId="{BC0B1466-14FF-4720-8BD1-6CA7476FF495}" srcOrd="1" destOrd="0" presId="urn:microsoft.com/office/officeart/2008/layout/LinedList"/>
    <dgm:cxn modelId="{FCA6DE5B-3A20-4584-A455-8FBB09891854}" type="presParOf" srcId="{BDCD138F-50CD-4982-AE99-A38D3117F3CA}" destId="{BFDC40EC-B704-4FA8-BE0A-38B1C9BD53F4}" srcOrd="6" destOrd="0" presId="urn:microsoft.com/office/officeart/2008/layout/LinedList"/>
    <dgm:cxn modelId="{7645DB2A-0F9A-4FB1-BC6F-6C6251BB5CA0}" type="presParOf" srcId="{BDCD138F-50CD-4982-AE99-A38D3117F3CA}" destId="{B8451691-5416-4270-AE0A-2F865930C9C3}" srcOrd="7" destOrd="0" presId="urn:microsoft.com/office/officeart/2008/layout/LinedList"/>
    <dgm:cxn modelId="{2CC309F5-42B9-4CAD-8AE6-37C66070C2A9}" type="presParOf" srcId="{B8451691-5416-4270-AE0A-2F865930C9C3}" destId="{88EEFB9E-549C-486B-8D31-F152C3102A84}" srcOrd="0" destOrd="0" presId="urn:microsoft.com/office/officeart/2008/layout/LinedList"/>
    <dgm:cxn modelId="{D5932874-CD9D-4019-98FE-95087A12D6CD}" type="presParOf" srcId="{B8451691-5416-4270-AE0A-2F865930C9C3}" destId="{0A59A9BB-60E7-4B4D-B807-22533B6D96E3}" srcOrd="1" destOrd="0" presId="urn:microsoft.com/office/officeart/2008/layout/LinedList"/>
    <dgm:cxn modelId="{F8B15275-DE37-45FF-BC34-142F91B47B1A}" type="presParOf" srcId="{BDCD138F-50CD-4982-AE99-A38D3117F3CA}" destId="{2605F00A-AF1A-4DA2-8ACA-491730B1D628}" srcOrd="8" destOrd="0" presId="urn:microsoft.com/office/officeart/2008/layout/LinedList"/>
    <dgm:cxn modelId="{809D4487-EC7B-4479-9898-5936A062F918}" type="presParOf" srcId="{BDCD138F-50CD-4982-AE99-A38D3117F3CA}" destId="{8B760117-4EFD-4AB0-870D-D89B20F1B899}" srcOrd="9" destOrd="0" presId="urn:microsoft.com/office/officeart/2008/layout/LinedList"/>
    <dgm:cxn modelId="{929F2FCB-1BBE-48A8-9475-2CBB7BEA0FA9}" type="presParOf" srcId="{8B760117-4EFD-4AB0-870D-D89B20F1B899}" destId="{E5698ECA-D170-4CD9-99DE-20F9BD402E9F}" srcOrd="0" destOrd="0" presId="urn:microsoft.com/office/officeart/2008/layout/LinedList"/>
    <dgm:cxn modelId="{B6643D71-3F60-4015-A826-5F9BE383F1CE}" type="presParOf" srcId="{8B760117-4EFD-4AB0-870D-D89B20F1B899}" destId="{E14C9E81-963B-4E1D-BE5A-35D95AAB3C01}" srcOrd="1" destOrd="0" presId="urn:microsoft.com/office/officeart/2008/layout/LinedList"/>
    <dgm:cxn modelId="{A9EE7C2B-8F66-444C-BF1D-9F59FE102500}" type="presParOf" srcId="{BDCD138F-50CD-4982-AE99-A38D3117F3CA}" destId="{36B505BA-F45F-404A-9442-147D0231113E}" srcOrd="10" destOrd="0" presId="urn:microsoft.com/office/officeart/2008/layout/LinedList"/>
    <dgm:cxn modelId="{91E3027D-1D51-4742-9B44-B5D59047A307}" type="presParOf" srcId="{BDCD138F-50CD-4982-AE99-A38D3117F3CA}" destId="{759D5ED0-6B6E-48A7-B244-26A3CA48CC51}" srcOrd="11" destOrd="0" presId="urn:microsoft.com/office/officeart/2008/layout/LinedList"/>
    <dgm:cxn modelId="{3C55E76F-B968-4FAE-8CEF-CDD8FBC4915D}" type="presParOf" srcId="{759D5ED0-6B6E-48A7-B244-26A3CA48CC51}" destId="{F89BC647-8BB3-4BA7-B8F9-4F514D5406E8}" srcOrd="0" destOrd="0" presId="urn:microsoft.com/office/officeart/2008/layout/LinedList"/>
    <dgm:cxn modelId="{589219E8-5940-4616-BF6A-3672F1E3DB5E}" type="presParOf" srcId="{759D5ED0-6B6E-48A7-B244-26A3CA48CC51}" destId="{9A31FB3F-4867-441D-AA22-E0FE267E414A}" srcOrd="1" destOrd="0" presId="urn:microsoft.com/office/officeart/2008/layout/LinedList"/>
    <dgm:cxn modelId="{1BF5CF41-FA05-4214-8BA4-41F23F96A59A}" type="presParOf" srcId="{BDCD138F-50CD-4982-AE99-A38D3117F3CA}" destId="{C67B4CCD-5B92-483E-9C9D-FFF1739B0F54}" srcOrd="12" destOrd="0" presId="urn:microsoft.com/office/officeart/2008/layout/LinedList"/>
    <dgm:cxn modelId="{E41A51B4-D684-413A-B66A-88DFA71485DF}" type="presParOf" srcId="{BDCD138F-50CD-4982-AE99-A38D3117F3CA}" destId="{963ACD0B-7FF0-45D1-9601-AA82B95C4305}" srcOrd="13" destOrd="0" presId="urn:microsoft.com/office/officeart/2008/layout/LinedList"/>
    <dgm:cxn modelId="{DC7E1315-303F-46CC-A6A1-3C05AD8F70BE}" type="presParOf" srcId="{963ACD0B-7FF0-45D1-9601-AA82B95C4305}" destId="{8FDF422D-FE90-4DC1-80FF-24CF411548AB}" srcOrd="0" destOrd="0" presId="urn:microsoft.com/office/officeart/2008/layout/LinedList"/>
    <dgm:cxn modelId="{109F421D-881E-40A5-BF40-5BFCDA7A6E28}" type="presParOf" srcId="{963ACD0B-7FF0-45D1-9601-AA82B95C4305}" destId="{334F34F9-D4F9-42BA-80B1-B89936DBCF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DC3321-C7DD-4EDB-BFA0-4C91B8173E3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9C5AB3-1992-4A2F-9EB9-9DA455F90F20}">
      <dgm:prSet/>
      <dgm:spPr/>
      <dgm:t>
        <a:bodyPr/>
        <a:lstStyle/>
        <a:p>
          <a:r>
            <a:rPr lang="en-US"/>
            <a:t>Profit &amp; weights are positive numbers</a:t>
          </a:r>
        </a:p>
      </dgm:t>
    </dgm:pt>
    <dgm:pt modelId="{862F7966-E6AA-4176-AA5D-7180230FD885}" type="parTrans" cxnId="{68E0B4A4-02B1-4C18-AF58-74C91841E5E4}">
      <dgm:prSet/>
      <dgm:spPr/>
      <dgm:t>
        <a:bodyPr/>
        <a:lstStyle/>
        <a:p>
          <a:endParaRPr lang="en-US"/>
        </a:p>
      </dgm:t>
    </dgm:pt>
    <dgm:pt modelId="{149000CD-13D6-4F61-8111-2607DFA0B21E}" type="sibTrans" cxnId="{68E0B4A4-02B1-4C18-AF58-74C91841E5E4}">
      <dgm:prSet/>
      <dgm:spPr/>
      <dgm:t>
        <a:bodyPr/>
        <a:lstStyle/>
        <a:p>
          <a:endParaRPr lang="en-US"/>
        </a:p>
      </dgm:t>
    </dgm:pt>
    <dgm:pt modelId="{B1DB9EF0-6EF2-4B7E-8194-0C4A91A5A83E}">
      <dgm:prSet/>
      <dgm:spPr/>
      <dgm:t>
        <a:bodyPr/>
        <a:lstStyle/>
        <a:p>
          <a:r>
            <a:rPr lang="en-US"/>
            <a:t>Feasible solution(or filling) is  any set(X1,X2,…..Xn) satisfying eq 2 and  eq 3</a:t>
          </a:r>
        </a:p>
      </dgm:t>
    </dgm:pt>
    <dgm:pt modelId="{54098E58-045C-4FD2-9963-D68EECC709D7}" type="parTrans" cxnId="{A1035ED8-837B-4BE6-BF78-0826456AF370}">
      <dgm:prSet/>
      <dgm:spPr/>
      <dgm:t>
        <a:bodyPr/>
        <a:lstStyle/>
        <a:p>
          <a:endParaRPr lang="en-US"/>
        </a:p>
      </dgm:t>
    </dgm:pt>
    <dgm:pt modelId="{1B491FD2-9F80-470A-827A-8898E90DABCD}" type="sibTrans" cxnId="{A1035ED8-837B-4BE6-BF78-0826456AF370}">
      <dgm:prSet/>
      <dgm:spPr/>
      <dgm:t>
        <a:bodyPr/>
        <a:lstStyle/>
        <a:p>
          <a:endParaRPr lang="en-US"/>
        </a:p>
      </dgm:t>
    </dgm:pt>
    <dgm:pt modelId="{DB9B25B6-8068-4D1D-9B86-F322276A2942}">
      <dgm:prSet/>
      <dgm:spPr/>
      <dgm:t>
        <a:bodyPr/>
        <a:lstStyle/>
        <a:p>
          <a:r>
            <a:rPr lang="en-US"/>
            <a:t>Optimal solution is feasible solution that maximises  eq 1</a:t>
          </a:r>
        </a:p>
      </dgm:t>
    </dgm:pt>
    <dgm:pt modelId="{6D0F2605-461C-4A5E-B3C8-F2FC28E62C7A}" type="parTrans" cxnId="{6C9B63D9-7B9C-45CA-9459-C8D2DE820F60}">
      <dgm:prSet/>
      <dgm:spPr/>
      <dgm:t>
        <a:bodyPr/>
        <a:lstStyle/>
        <a:p>
          <a:endParaRPr lang="en-US"/>
        </a:p>
      </dgm:t>
    </dgm:pt>
    <dgm:pt modelId="{B9C3B5B7-EF75-4D76-A5CA-9508654AF4F0}" type="sibTrans" cxnId="{6C9B63D9-7B9C-45CA-9459-C8D2DE820F60}">
      <dgm:prSet/>
      <dgm:spPr/>
      <dgm:t>
        <a:bodyPr/>
        <a:lstStyle/>
        <a:p>
          <a:endParaRPr lang="en-US"/>
        </a:p>
      </dgm:t>
    </dgm:pt>
    <dgm:pt modelId="{7533D779-F262-41FA-9D56-56B99827F6A8}" type="pres">
      <dgm:prSet presAssocID="{9FDC3321-C7DD-4EDB-BFA0-4C91B8173E34}" presName="outerComposite" presStyleCnt="0">
        <dgm:presLayoutVars>
          <dgm:chMax val="5"/>
          <dgm:dir/>
          <dgm:resizeHandles val="exact"/>
        </dgm:presLayoutVars>
      </dgm:prSet>
      <dgm:spPr/>
    </dgm:pt>
    <dgm:pt modelId="{4A551EC9-1099-4616-BB0D-57FB6213B98A}" type="pres">
      <dgm:prSet presAssocID="{9FDC3321-C7DD-4EDB-BFA0-4C91B8173E34}" presName="dummyMaxCanvas" presStyleCnt="0">
        <dgm:presLayoutVars/>
      </dgm:prSet>
      <dgm:spPr/>
    </dgm:pt>
    <dgm:pt modelId="{42ED38C3-3272-41BF-9C7D-6A83BFD297BC}" type="pres">
      <dgm:prSet presAssocID="{9FDC3321-C7DD-4EDB-BFA0-4C91B8173E34}" presName="ThreeNodes_1" presStyleLbl="node1" presStyleIdx="0" presStyleCnt="3">
        <dgm:presLayoutVars>
          <dgm:bulletEnabled val="1"/>
        </dgm:presLayoutVars>
      </dgm:prSet>
      <dgm:spPr/>
    </dgm:pt>
    <dgm:pt modelId="{8DF8BCD7-02A7-4270-B954-8290643B1D8E}" type="pres">
      <dgm:prSet presAssocID="{9FDC3321-C7DD-4EDB-BFA0-4C91B8173E34}" presName="ThreeNodes_2" presStyleLbl="node1" presStyleIdx="1" presStyleCnt="3">
        <dgm:presLayoutVars>
          <dgm:bulletEnabled val="1"/>
        </dgm:presLayoutVars>
      </dgm:prSet>
      <dgm:spPr/>
    </dgm:pt>
    <dgm:pt modelId="{CCF13BA2-53EB-446E-BA70-8548661116B0}" type="pres">
      <dgm:prSet presAssocID="{9FDC3321-C7DD-4EDB-BFA0-4C91B8173E34}" presName="ThreeNodes_3" presStyleLbl="node1" presStyleIdx="2" presStyleCnt="3">
        <dgm:presLayoutVars>
          <dgm:bulletEnabled val="1"/>
        </dgm:presLayoutVars>
      </dgm:prSet>
      <dgm:spPr/>
    </dgm:pt>
    <dgm:pt modelId="{7400B2B7-AF7A-4801-AA72-42EACEFAC2C6}" type="pres">
      <dgm:prSet presAssocID="{9FDC3321-C7DD-4EDB-BFA0-4C91B8173E34}" presName="ThreeConn_1-2" presStyleLbl="fgAccFollowNode1" presStyleIdx="0" presStyleCnt="2">
        <dgm:presLayoutVars>
          <dgm:bulletEnabled val="1"/>
        </dgm:presLayoutVars>
      </dgm:prSet>
      <dgm:spPr/>
    </dgm:pt>
    <dgm:pt modelId="{6861DD7B-2BF0-4E3B-9062-8959D86C8426}" type="pres">
      <dgm:prSet presAssocID="{9FDC3321-C7DD-4EDB-BFA0-4C91B8173E34}" presName="ThreeConn_2-3" presStyleLbl="fgAccFollowNode1" presStyleIdx="1" presStyleCnt="2">
        <dgm:presLayoutVars>
          <dgm:bulletEnabled val="1"/>
        </dgm:presLayoutVars>
      </dgm:prSet>
      <dgm:spPr/>
    </dgm:pt>
    <dgm:pt modelId="{66353F53-D2D5-4EEC-8CEF-038F53E32BBF}" type="pres">
      <dgm:prSet presAssocID="{9FDC3321-C7DD-4EDB-BFA0-4C91B8173E34}" presName="ThreeNodes_1_text" presStyleLbl="node1" presStyleIdx="2" presStyleCnt="3">
        <dgm:presLayoutVars>
          <dgm:bulletEnabled val="1"/>
        </dgm:presLayoutVars>
      </dgm:prSet>
      <dgm:spPr/>
    </dgm:pt>
    <dgm:pt modelId="{0AC1C00D-4157-4B0F-A86B-B9EA67A4B9B4}" type="pres">
      <dgm:prSet presAssocID="{9FDC3321-C7DD-4EDB-BFA0-4C91B8173E34}" presName="ThreeNodes_2_text" presStyleLbl="node1" presStyleIdx="2" presStyleCnt="3">
        <dgm:presLayoutVars>
          <dgm:bulletEnabled val="1"/>
        </dgm:presLayoutVars>
      </dgm:prSet>
      <dgm:spPr/>
    </dgm:pt>
    <dgm:pt modelId="{29C0F731-4269-4FCB-94C5-42FA9B8CE080}" type="pres">
      <dgm:prSet presAssocID="{9FDC3321-C7DD-4EDB-BFA0-4C91B8173E3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203F50D-E6F7-4052-9B74-6E8F86D5A11D}" type="presOf" srcId="{859C5AB3-1992-4A2F-9EB9-9DA455F90F20}" destId="{66353F53-D2D5-4EEC-8CEF-038F53E32BBF}" srcOrd="1" destOrd="0" presId="urn:microsoft.com/office/officeart/2005/8/layout/vProcess5"/>
    <dgm:cxn modelId="{ED7A0A5D-BEB8-4046-BBB6-C832B14200C9}" type="presOf" srcId="{149000CD-13D6-4F61-8111-2607DFA0B21E}" destId="{7400B2B7-AF7A-4801-AA72-42EACEFAC2C6}" srcOrd="0" destOrd="0" presId="urn:microsoft.com/office/officeart/2005/8/layout/vProcess5"/>
    <dgm:cxn modelId="{A785B96E-6352-4CEE-B229-2B41E75D1091}" type="presOf" srcId="{9FDC3321-C7DD-4EDB-BFA0-4C91B8173E34}" destId="{7533D779-F262-41FA-9D56-56B99827F6A8}" srcOrd="0" destOrd="0" presId="urn:microsoft.com/office/officeart/2005/8/layout/vProcess5"/>
    <dgm:cxn modelId="{E7BD9B80-2AE7-4D47-A2CD-BB32235F5FA9}" type="presOf" srcId="{1B491FD2-9F80-470A-827A-8898E90DABCD}" destId="{6861DD7B-2BF0-4E3B-9062-8959D86C8426}" srcOrd="0" destOrd="0" presId="urn:microsoft.com/office/officeart/2005/8/layout/vProcess5"/>
    <dgm:cxn modelId="{A7856B83-88DC-4578-B348-9181260EDEDA}" type="presOf" srcId="{859C5AB3-1992-4A2F-9EB9-9DA455F90F20}" destId="{42ED38C3-3272-41BF-9C7D-6A83BFD297BC}" srcOrd="0" destOrd="0" presId="urn:microsoft.com/office/officeart/2005/8/layout/vProcess5"/>
    <dgm:cxn modelId="{C8FDE388-96EA-4101-A265-989F169725A0}" type="presOf" srcId="{DB9B25B6-8068-4D1D-9B86-F322276A2942}" destId="{29C0F731-4269-4FCB-94C5-42FA9B8CE080}" srcOrd="1" destOrd="0" presId="urn:microsoft.com/office/officeart/2005/8/layout/vProcess5"/>
    <dgm:cxn modelId="{68E0B4A4-02B1-4C18-AF58-74C91841E5E4}" srcId="{9FDC3321-C7DD-4EDB-BFA0-4C91B8173E34}" destId="{859C5AB3-1992-4A2F-9EB9-9DA455F90F20}" srcOrd="0" destOrd="0" parTransId="{862F7966-E6AA-4176-AA5D-7180230FD885}" sibTransId="{149000CD-13D6-4F61-8111-2607DFA0B21E}"/>
    <dgm:cxn modelId="{A12FEABE-3E51-4308-BC62-7F5028E469A7}" type="presOf" srcId="{B1DB9EF0-6EF2-4B7E-8194-0C4A91A5A83E}" destId="{0AC1C00D-4157-4B0F-A86B-B9EA67A4B9B4}" srcOrd="1" destOrd="0" presId="urn:microsoft.com/office/officeart/2005/8/layout/vProcess5"/>
    <dgm:cxn modelId="{6FC149C7-F581-44D3-B684-8CB3F25F92AC}" type="presOf" srcId="{B1DB9EF0-6EF2-4B7E-8194-0C4A91A5A83E}" destId="{8DF8BCD7-02A7-4270-B954-8290643B1D8E}" srcOrd="0" destOrd="0" presId="urn:microsoft.com/office/officeart/2005/8/layout/vProcess5"/>
    <dgm:cxn modelId="{A1035ED8-837B-4BE6-BF78-0826456AF370}" srcId="{9FDC3321-C7DD-4EDB-BFA0-4C91B8173E34}" destId="{B1DB9EF0-6EF2-4B7E-8194-0C4A91A5A83E}" srcOrd="1" destOrd="0" parTransId="{54098E58-045C-4FD2-9963-D68EECC709D7}" sibTransId="{1B491FD2-9F80-470A-827A-8898E90DABCD}"/>
    <dgm:cxn modelId="{6C9B63D9-7B9C-45CA-9459-C8D2DE820F60}" srcId="{9FDC3321-C7DD-4EDB-BFA0-4C91B8173E34}" destId="{DB9B25B6-8068-4D1D-9B86-F322276A2942}" srcOrd="2" destOrd="0" parTransId="{6D0F2605-461C-4A5E-B3C8-F2FC28E62C7A}" sibTransId="{B9C3B5B7-EF75-4D76-A5CA-9508654AF4F0}"/>
    <dgm:cxn modelId="{EA2049E8-9B68-4220-8AD1-13461525D3E6}" type="presOf" srcId="{DB9B25B6-8068-4D1D-9B86-F322276A2942}" destId="{CCF13BA2-53EB-446E-BA70-8548661116B0}" srcOrd="0" destOrd="0" presId="urn:microsoft.com/office/officeart/2005/8/layout/vProcess5"/>
    <dgm:cxn modelId="{5E920A6C-7349-435E-8895-F513CE0171DA}" type="presParOf" srcId="{7533D779-F262-41FA-9D56-56B99827F6A8}" destId="{4A551EC9-1099-4616-BB0D-57FB6213B98A}" srcOrd="0" destOrd="0" presId="urn:microsoft.com/office/officeart/2005/8/layout/vProcess5"/>
    <dgm:cxn modelId="{C621898A-E63C-4454-A542-3C644B8927C1}" type="presParOf" srcId="{7533D779-F262-41FA-9D56-56B99827F6A8}" destId="{42ED38C3-3272-41BF-9C7D-6A83BFD297BC}" srcOrd="1" destOrd="0" presId="urn:microsoft.com/office/officeart/2005/8/layout/vProcess5"/>
    <dgm:cxn modelId="{FB4AF71F-EE1D-41AA-841A-C14C501D177D}" type="presParOf" srcId="{7533D779-F262-41FA-9D56-56B99827F6A8}" destId="{8DF8BCD7-02A7-4270-B954-8290643B1D8E}" srcOrd="2" destOrd="0" presId="urn:microsoft.com/office/officeart/2005/8/layout/vProcess5"/>
    <dgm:cxn modelId="{598FAA9C-D8AB-412F-99C1-4AF3F59E3B76}" type="presParOf" srcId="{7533D779-F262-41FA-9D56-56B99827F6A8}" destId="{CCF13BA2-53EB-446E-BA70-8548661116B0}" srcOrd="3" destOrd="0" presId="urn:microsoft.com/office/officeart/2005/8/layout/vProcess5"/>
    <dgm:cxn modelId="{BC972455-D388-4986-897D-37BF36F395A3}" type="presParOf" srcId="{7533D779-F262-41FA-9D56-56B99827F6A8}" destId="{7400B2B7-AF7A-4801-AA72-42EACEFAC2C6}" srcOrd="4" destOrd="0" presId="urn:microsoft.com/office/officeart/2005/8/layout/vProcess5"/>
    <dgm:cxn modelId="{5152415D-04B9-4623-8AEE-0D5AB34CAFAC}" type="presParOf" srcId="{7533D779-F262-41FA-9D56-56B99827F6A8}" destId="{6861DD7B-2BF0-4E3B-9062-8959D86C8426}" srcOrd="5" destOrd="0" presId="urn:microsoft.com/office/officeart/2005/8/layout/vProcess5"/>
    <dgm:cxn modelId="{3530F9EB-5002-4C63-A49B-23F787EC41F2}" type="presParOf" srcId="{7533D779-F262-41FA-9D56-56B99827F6A8}" destId="{66353F53-D2D5-4EEC-8CEF-038F53E32BBF}" srcOrd="6" destOrd="0" presId="urn:microsoft.com/office/officeart/2005/8/layout/vProcess5"/>
    <dgm:cxn modelId="{7D9F6BFD-0313-4480-BF7E-88B51015AD4A}" type="presParOf" srcId="{7533D779-F262-41FA-9D56-56B99827F6A8}" destId="{0AC1C00D-4157-4B0F-A86B-B9EA67A4B9B4}" srcOrd="7" destOrd="0" presId="urn:microsoft.com/office/officeart/2005/8/layout/vProcess5"/>
    <dgm:cxn modelId="{20C3568E-39EB-43BF-BD9A-B33F71D67D93}" type="presParOf" srcId="{7533D779-F262-41FA-9D56-56B99827F6A8}" destId="{29C0F731-4269-4FCB-94C5-42FA9B8CE08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7A9A9-AC94-4C0F-B962-EFD5AF6E81E9}">
      <dsp:nvSpPr>
        <dsp:cNvPr id="0" name=""/>
        <dsp:cNvSpPr/>
      </dsp:nvSpPr>
      <dsp:spPr>
        <a:xfrm>
          <a:off x="0" y="0"/>
          <a:ext cx="7338889" cy="8090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CAE7B-EC51-4D07-A887-7C47369CB897}">
      <dsp:nvSpPr>
        <dsp:cNvPr id="0" name=""/>
        <dsp:cNvSpPr/>
      </dsp:nvSpPr>
      <dsp:spPr>
        <a:xfrm>
          <a:off x="244743" y="186957"/>
          <a:ext cx="445423" cy="4449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24AF4-BE38-4910-BA47-2949EDC1525D}">
      <dsp:nvSpPr>
        <dsp:cNvPr id="0" name=""/>
        <dsp:cNvSpPr/>
      </dsp:nvSpPr>
      <dsp:spPr>
        <a:xfrm>
          <a:off x="934909" y="4916"/>
          <a:ext cx="6389581" cy="83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302" tIns="88302" rIns="88302" bIns="8830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Straight</a:t>
          </a:r>
          <a:r>
            <a:rPr lang="en-US" sz="2400" kern="1200" dirty="0"/>
            <a:t> </a:t>
          </a:r>
          <a:r>
            <a:rPr lang="en-US" sz="2400" b="1" kern="1200" dirty="0"/>
            <a:t>forward</a:t>
          </a:r>
          <a:r>
            <a:rPr lang="en-US" sz="2400" kern="1200" dirty="0"/>
            <a:t> design technique</a:t>
          </a:r>
        </a:p>
      </dsp:txBody>
      <dsp:txXfrm>
        <a:off x="934909" y="4916"/>
        <a:ext cx="6389581" cy="834352"/>
      </dsp:txXfrm>
    </dsp:sp>
    <dsp:sp modelId="{4435D30D-7199-4439-8084-666719294D35}">
      <dsp:nvSpPr>
        <dsp:cNvPr id="0" name=""/>
        <dsp:cNvSpPr/>
      </dsp:nvSpPr>
      <dsp:spPr>
        <a:xfrm>
          <a:off x="0" y="1047857"/>
          <a:ext cx="7338889" cy="8090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F29F0-BA35-4FB3-9E69-55CE683BD359}">
      <dsp:nvSpPr>
        <dsp:cNvPr id="0" name=""/>
        <dsp:cNvSpPr/>
      </dsp:nvSpPr>
      <dsp:spPr>
        <a:xfrm>
          <a:off x="244743" y="1229897"/>
          <a:ext cx="445423" cy="4449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8A8D3-BC53-4581-8DB8-BA329ABFBC38}">
      <dsp:nvSpPr>
        <dsp:cNvPr id="0" name=""/>
        <dsp:cNvSpPr/>
      </dsp:nvSpPr>
      <dsp:spPr>
        <a:xfrm>
          <a:off x="934909" y="1047857"/>
          <a:ext cx="6389581" cy="83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302" tIns="88302" rIns="88302" bIns="8830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apply to wide variety of problems</a:t>
          </a:r>
        </a:p>
      </dsp:txBody>
      <dsp:txXfrm>
        <a:off x="934909" y="1047857"/>
        <a:ext cx="6389581" cy="834352"/>
      </dsp:txXfrm>
    </dsp:sp>
    <dsp:sp modelId="{730515BF-205D-4C7B-A70B-A905B0D481C3}">
      <dsp:nvSpPr>
        <dsp:cNvPr id="0" name=""/>
        <dsp:cNvSpPr/>
      </dsp:nvSpPr>
      <dsp:spPr>
        <a:xfrm>
          <a:off x="0" y="2090797"/>
          <a:ext cx="7338889" cy="8090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DC3D6-98C7-4F19-A890-338FCA40BA03}">
      <dsp:nvSpPr>
        <dsp:cNvPr id="0" name=""/>
        <dsp:cNvSpPr/>
      </dsp:nvSpPr>
      <dsp:spPr>
        <a:xfrm>
          <a:off x="244743" y="2272838"/>
          <a:ext cx="445423" cy="4449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27B3F-5613-473E-A25B-82A73FCFBCFA}">
      <dsp:nvSpPr>
        <dsp:cNvPr id="0" name=""/>
        <dsp:cNvSpPr/>
      </dsp:nvSpPr>
      <dsp:spPr>
        <a:xfrm>
          <a:off x="934909" y="2090797"/>
          <a:ext cx="6389581" cy="83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302" tIns="88302" rIns="88302" bIns="8830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 problems have </a:t>
          </a:r>
          <a:r>
            <a:rPr lang="en-US" sz="2400" kern="1200" dirty="0">
              <a:solidFill>
                <a:srgbClr val="FF0000"/>
              </a:solidFill>
            </a:rPr>
            <a:t>n</a:t>
          </a:r>
          <a:r>
            <a:rPr lang="en-US" sz="2400" kern="1200" dirty="0"/>
            <a:t> </a:t>
          </a:r>
          <a:r>
            <a:rPr lang="en-US" sz="2400" kern="1200" dirty="0">
              <a:solidFill>
                <a:srgbClr val="FF0000"/>
              </a:solidFill>
            </a:rPr>
            <a:t>inputs</a:t>
          </a:r>
        </a:p>
      </dsp:txBody>
      <dsp:txXfrm>
        <a:off x="934909" y="2090797"/>
        <a:ext cx="6389581" cy="834352"/>
      </dsp:txXfrm>
    </dsp:sp>
    <dsp:sp modelId="{E88D24FC-7E2F-45EC-943A-6C48AB1C0E31}">
      <dsp:nvSpPr>
        <dsp:cNvPr id="0" name=""/>
        <dsp:cNvSpPr/>
      </dsp:nvSpPr>
      <dsp:spPr>
        <a:xfrm>
          <a:off x="0" y="3133738"/>
          <a:ext cx="7338889" cy="8090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E9931-2635-4140-89BA-84726F41AE19}">
      <dsp:nvSpPr>
        <dsp:cNvPr id="0" name=""/>
        <dsp:cNvSpPr/>
      </dsp:nvSpPr>
      <dsp:spPr>
        <a:xfrm>
          <a:off x="244743" y="3315779"/>
          <a:ext cx="445423" cy="4449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17AD0-B14F-4E47-85BF-C2624B535684}">
      <dsp:nvSpPr>
        <dsp:cNvPr id="0" name=""/>
        <dsp:cNvSpPr/>
      </dsp:nvSpPr>
      <dsp:spPr>
        <a:xfrm>
          <a:off x="934909" y="3133738"/>
          <a:ext cx="6389581" cy="83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302" tIns="88302" rIns="88302" bIns="8830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Need to obtain a </a:t>
          </a:r>
          <a:r>
            <a:rPr lang="en-US" sz="2400" kern="1200" dirty="0">
              <a:solidFill>
                <a:srgbClr val="FF0000"/>
              </a:solidFill>
            </a:rPr>
            <a:t>subset</a:t>
          </a:r>
          <a:r>
            <a:rPr lang="en-US" sz="2400" kern="1200" dirty="0"/>
            <a:t> that satisfies  some constraints</a:t>
          </a:r>
        </a:p>
      </dsp:txBody>
      <dsp:txXfrm>
        <a:off x="934909" y="3133738"/>
        <a:ext cx="6389581" cy="834352"/>
      </dsp:txXfrm>
    </dsp:sp>
    <dsp:sp modelId="{058A722D-CBF6-406C-9946-6BF8F95CCFCB}">
      <dsp:nvSpPr>
        <dsp:cNvPr id="0" name=""/>
        <dsp:cNvSpPr/>
      </dsp:nvSpPr>
      <dsp:spPr>
        <a:xfrm>
          <a:off x="0" y="4176679"/>
          <a:ext cx="7338889" cy="8090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A482D-3AA3-46E4-95A1-6D921256C557}">
      <dsp:nvSpPr>
        <dsp:cNvPr id="0" name=""/>
        <dsp:cNvSpPr/>
      </dsp:nvSpPr>
      <dsp:spPr>
        <a:xfrm>
          <a:off x="244743" y="4358719"/>
          <a:ext cx="445423" cy="4449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B810C-9554-4F4C-B1E3-3222894B5DC0}">
      <dsp:nvSpPr>
        <dsp:cNvPr id="0" name=""/>
        <dsp:cNvSpPr/>
      </dsp:nvSpPr>
      <dsp:spPr>
        <a:xfrm>
          <a:off x="934909" y="4176679"/>
          <a:ext cx="6389581" cy="83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302" tIns="88302" rIns="88302" bIns="8830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Any subset that satisfies these constraints</a:t>
          </a:r>
          <a:r>
            <a:rPr lang="en-US" sz="2400" kern="1200" dirty="0">
              <a:sym typeface="Wingdings" panose="05000000000000000000" pitchFamily="2" charset="2"/>
            </a:rPr>
            <a:t></a:t>
          </a:r>
          <a:r>
            <a:rPr lang="en-US" sz="2400" kern="1200" dirty="0"/>
            <a:t> </a:t>
          </a:r>
          <a:r>
            <a:rPr lang="en-US" sz="2400" kern="1200" dirty="0">
              <a:solidFill>
                <a:srgbClr val="FF0000"/>
              </a:solidFill>
            </a:rPr>
            <a:t>feasible</a:t>
          </a:r>
          <a:r>
            <a:rPr lang="en-US" sz="2400" kern="1200" dirty="0"/>
            <a:t> </a:t>
          </a:r>
          <a:r>
            <a:rPr lang="en-US" sz="2400" kern="1200" dirty="0">
              <a:solidFill>
                <a:srgbClr val="FF0000"/>
              </a:solidFill>
            </a:rPr>
            <a:t>solution</a:t>
          </a:r>
        </a:p>
      </dsp:txBody>
      <dsp:txXfrm>
        <a:off x="934909" y="4176679"/>
        <a:ext cx="6389581" cy="834352"/>
      </dsp:txXfrm>
    </dsp:sp>
    <dsp:sp modelId="{3F107DC5-78CC-4231-B334-E89EADCD5B38}">
      <dsp:nvSpPr>
        <dsp:cNvPr id="0" name=""/>
        <dsp:cNvSpPr/>
      </dsp:nvSpPr>
      <dsp:spPr>
        <a:xfrm>
          <a:off x="0" y="5219619"/>
          <a:ext cx="7338889" cy="8090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0B845-2049-4ED5-9EF8-3F2E370FA635}">
      <dsp:nvSpPr>
        <dsp:cNvPr id="0" name=""/>
        <dsp:cNvSpPr/>
      </dsp:nvSpPr>
      <dsp:spPr>
        <a:xfrm>
          <a:off x="244743" y="5401660"/>
          <a:ext cx="445423" cy="4449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A0203-74AD-4F6F-8587-54C928A4B76B}">
      <dsp:nvSpPr>
        <dsp:cNvPr id="0" name=""/>
        <dsp:cNvSpPr/>
      </dsp:nvSpPr>
      <dsp:spPr>
        <a:xfrm>
          <a:off x="934909" y="5219619"/>
          <a:ext cx="6389581" cy="83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302" tIns="88302" rIns="88302" bIns="8830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Need to  find </a:t>
          </a:r>
          <a:r>
            <a:rPr lang="en-US" sz="2400" kern="1200" dirty="0">
              <a:solidFill>
                <a:srgbClr val="FF0000"/>
              </a:solidFill>
            </a:rPr>
            <a:t>feasible</a:t>
          </a:r>
          <a:r>
            <a:rPr lang="en-US" sz="2400" kern="1200" dirty="0"/>
            <a:t> solution that either  </a:t>
          </a:r>
          <a:r>
            <a:rPr lang="en-US" sz="2400" kern="1200" dirty="0">
              <a:solidFill>
                <a:srgbClr val="FF0000"/>
              </a:solidFill>
            </a:rPr>
            <a:t>maximizes</a:t>
          </a:r>
          <a:r>
            <a:rPr lang="en-US" sz="2400" kern="1200" dirty="0"/>
            <a:t> or </a:t>
          </a:r>
          <a:r>
            <a:rPr lang="en-US" sz="2400" kern="1200" dirty="0">
              <a:solidFill>
                <a:srgbClr val="FF0000"/>
              </a:solidFill>
            </a:rPr>
            <a:t>minimizes</a:t>
          </a:r>
          <a:r>
            <a:rPr lang="en-US" sz="2400" kern="1200" dirty="0"/>
            <a:t> given </a:t>
          </a:r>
          <a:r>
            <a:rPr lang="en-US" sz="2400" kern="1200" dirty="0">
              <a:solidFill>
                <a:srgbClr val="FF0000"/>
              </a:solidFill>
            </a:rPr>
            <a:t>objective</a:t>
          </a:r>
          <a:r>
            <a:rPr lang="en-US" sz="2400" kern="1200" dirty="0"/>
            <a:t> function</a:t>
          </a:r>
          <a:r>
            <a:rPr lang="en-US" sz="2400" kern="1200" dirty="0">
              <a:sym typeface="Wingdings" panose="05000000000000000000" pitchFamily="2" charset="2"/>
            </a:rPr>
            <a:t></a:t>
          </a:r>
          <a:r>
            <a:rPr lang="en-US" sz="2400" kern="1200" dirty="0"/>
            <a:t> </a:t>
          </a:r>
          <a:r>
            <a:rPr lang="en-US" sz="2400" b="1" kern="1200" dirty="0"/>
            <a:t>optimal</a:t>
          </a:r>
          <a:r>
            <a:rPr lang="en-US" sz="2400" kern="1200" dirty="0"/>
            <a:t> </a:t>
          </a:r>
          <a:r>
            <a:rPr lang="en-US" sz="2400" b="1" kern="1200" dirty="0"/>
            <a:t>solution</a:t>
          </a:r>
        </a:p>
      </dsp:txBody>
      <dsp:txXfrm>
        <a:off x="934909" y="5219619"/>
        <a:ext cx="6389581" cy="834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58703-05F7-4CB4-817C-45B969BB7284}">
      <dsp:nvSpPr>
        <dsp:cNvPr id="0" name=""/>
        <dsp:cNvSpPr/>
      </dsp:nvSpPr>
      <dsp:spPr>
        <a:xfrm>
          <a:off x="0" y="2790"/>
          <a:ext cx="687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3B673-E490-4A53-80D9-2172E3E656F5}">
      <dsp:nvSpPr>
        <dsp:cNvPr id="0" name=""/>
        <dsp:cNvSpPr/>
      </dsp:nvSpPr>
      <dsp:spPr>
        <a:xfrm>
          <a:off x="0" y="2790"/>
          <a:ext cx="6877050" cy="95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 Greedy method –can devise  algorithm </a:t>
          </a:r>
          <a:r>
            <a:rPr lang="en-US" sz="2400" kern="1200" dirty="0">
              <a:solidFill>
                <a:srgbClr val="FF0000"/>
              </a:solidFill>
            </a:rPr>
            <a:t>in</a:t>
          </a:r>
          <a:r>
            <a:rPr lang="en-US" sz="2400" kern="1200" dirty="0"/>
            <a:t> </a:t>
          </a:r>
          <a:r>
            <a:rPr lang="en-US" sz="2400" kern="1200" dirty="0">
              <a:solidFill>
                <a:srgbClr val="FF0000"/>
              </a:solidFill>
            </a:rPr>
            <a:t>stages</a:t>
          </a:r>
        </a:p>
      </dsp:txBody>
      <dsp:txXfrm>
        <a:off x="0" y="2790"/>
        <a:ext cx="6877050" cy="951569"/>
      </dsp:txXfrm>
    </dsp:sp>
    <dsp:sp modelId="{AF906D89-0008-47B4-BD21-6134EF811F01}">
      <dsp:nvSpPr>
        <dsp:cNvPr id="0" name=""/>
        <dsp:cNvSpPr/>
      </dsp:nvSpPr>
      <dsp:spPr>
        <a:xfrm>
          <a:off x="0" y="954360"/>
          <a:ext cx="6877050" cy="0"/>
        </a:xfrm>
        <a:prstGeom prst="line">
          <a:avLst/>
        </a:prstGeom>
        <a:solidFill>
          <a:schemeClr val="accent2">
            <a:hueOff val="297946"/>
            <a:satOff val="-9565"/>
            <a:lumOff val="1725"/>
            <a:alphaOff val="0"/>
          </a:schemeClr>
        </a:solidFill>
        <a:ln w="15875" cap="rnd" cmpd="sng" algn="ctr">
          <a:solidFill>
            <a:schemeClr val="accent2">
              <a:hueOff val="297946"/>
              <a:satOff val="-9565"/>
              <a:lumOff val="1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B9BEE-DBB2-453E-81B0-5818B359DC24}">
      <dsp:nvSpPr>
        <dsp:cNvPr id="0" name=""/>
        <dsp:cNvSpPr/>
      </dsp:nvSpPr>
      <dsp:spPr>
        <a:xfrm>
          <a:off x="0" y="954360"/>
          <a:ext cx="6877050" cy="95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Consider </a:t>
          </a:r>
          <a:r>
            <a:rPr lang="en-US" sz="2400" kern="1200" dirty="0">
              <a:solidFill>
                <a:srgbClr val="C00000"/>
              </a:solidFill>
            </a:rPr>
            <a:t>one</a:t>
          </a:r>
          <a:r>
            <a:rPr lang="en-US" sz="2400" kern="1200" dirty="0"/>
            <a:t> </a:t>
          </a:r>
          <a:r>
            <a:rPr lang="en-US" sz="2400" kern="1200" dirty="0">
              <a:solidFill>
                <a:srgbClr val="C00000"/>
              </a:solidFill>
            </a:rPr>
            <a:t>input</a:t>
          </a:r>
          <a:r>
            <a:rPr lang="en-US" sz="2400" kern="1200" dirty="0"/>
            <a:t> at a time</a:t>
          </a:r>
        </a:p>
      </dsp:txBody>
      <dsp:txXfrm>
        <a:off x="0" y="954360"/>
        <a:ext cx="6877050" cy="951569"/>
      </dsp:txXfrm>
    </dsp:sp>
    <dsp:sp modelId="{165ECBF6-5121-42AB-8F5F-1280EFF2B93E}">
      <dsp:nvSpPr>
        <dsp:cNvPr id="0" name=""/>
        <dsp:cNvSpPr/>
      </dsp:nvSpPr>
      <dsp:spPr>
        <a:xfrm>
          <a:off x="0" y="1905930"/>
          <a:ext cx="6877050" cy="0"/>
        </a:xfrm>
        <a:prstGeom prst="line">
          <a:avLst/>
        </a:prstGeom>
        <a:solidFill>
          <a:schemeClr val="accent2">
            <a:hueOff val="595892"/>
            <a:satOff val="-19129"/>
            <a:lumOff val="3450"/>
            <a:alphaOff val="0"/>
          </a:schemeClr>
        </a:solidFill>
        <a:ln w="15875" cap="rnd" cmpd="sng" algn="ctr">
          <a:solidFill>
            <a:schemeClr val="accent2">
              <a:hueOff val="595892"/>
              <a:satOff val="-19129"/>
              <a:lumOff val="3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E87DB-54A0-49DE-978E-76BBC576AC7B}">
      <dsp:nvSpPr>
        <dsp:cNvPr id="0" name=""/>
        <dsp:cNvSpPr/>
      </dsp:nvSpPr>
      <dsp:spPr>
        <a:xfrm>
          <a:off x="0" y="1888792"/>
          <a:ext cx="6877050" cy="95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Each stage- </a:t>
          </a:r>
          <a:r>
            <a:rPr lang="en-US" sz="2400" b="1" kern="1200" dirty="0"/>
            <a:t>decision</a:t>
          </a:r>
          <a:r>
            <a:rPr lang="en-US" sz="2400" kern="1200" dirty="0"/>
            <a:t> made </a:t>
          </a:r>
        </a:p>
      </dsp:txBody>
      <dsp:txXfrm>
        <a:off x="0" y="1888792"/>
        <a:ext cx="6877050" cy="951569"/>
      </dsp:txXfrm>
    </dsp:sp>
    <dsp:sp modelId="{B9AED6B8-F424-46DF-8321-FF3B7F23A246}">
      <dsp:nvSpPr>
        <dsp:cNvPr id="0" name=""/>
        <dsp:cNvSpPr/>
      </dsp:nvSpPr>
      <dsp:spPr>
        <a:xfrm>
          <a:off x="0" y="2857500"/>
          <a:ext cx="6877050" cy="0"/>
        </a:xfrm>
        <a:prstGeom prst="line">
          <a:avLst/>
        </a:prstGeom>
        <a:solidFill>
          <a:schemeClr val="accent2">
            <a:hueOff val="893839"/>
            <a:satOff val="-28694"/>
            <a:lumOff val="5176"/>
            <a:alphaOff val="0"/>
          </a:schemeClr>
        </a:solidFill>
        <a:ln w="15875" cap="rnd" cmpd="sng" algn="ctr">
          <a:solidFill>
            <a:schemeClr val="accent2">
              <a:hueOff val="893839"/>
              <a:satOff val="-28694"/>
              <a:lumOff val="5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877-7C19-482C-A7F3-737D447BA056}">
      <dsp:nvSpPr>
        <dsp:cNvPr id="0" name=""/>
        <dsp:cNvSpPr/>
      </dsp:nvSpPr>
      <dsp:spPr>
        <a:xfrm>
          <a:off x="0" y="2857500"/>
          <a:ext cx="6877050" cy="95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Whether particular input is an </a:t>
          </a:r>
          <a:r>
            <a:rPr lang="en-US" sz="2400" b="1" kern="1200" dirty="0"/>
            <a:t>optimal</a:t>
          </a:r>
          <a:r>
            <a:rPr lang="en-US" sz="2400" kern="1200" dirty="0"/>
            <a:t> solution</a:t>
          </a:r>
        </a:p>
      </dsp:txBody>
      <dsp:txXfrm>
        <a:off x="0" y="2857500"/>
        <a:ext cx="6877050" cy="951569"/>
      </dsp:txXfrm>
    </dsp:sp>
    <dsp:sp modelId="{80C3B011-21DA-4853-A1D8-F8E6C106B4E8}">
      <dsp:nvSpPr>
        <dsp:cNvPr id="0" name=""/>
        <dsp:cNvSpPr/>
      </dsp:nvSpPr>
      <dsp:spPr>
        <a:xfrm>
          <a:off x="0" y="3809069"/>
          <a:ext cx="6877050" cy="0"/>
        </a:xfrm>
        <a:prstGeom prst="line">
          <a:avLst/>
        </a:prstGeom>
        <a:solidFill>
          <a:schemeClr val="accent2">
            <a:hueOff val="1191785"/>
            <a:satOff val="-38258"/>
            <a:lumOff val="6901"/>
            <a:alphaOff val="0"/>
          </a:schemeClr>
        </a:solidFill>
        <a:ln w="15875" cap="rnd" cmpd="sng" algn="ctr">
          <a:solidFill>
            <a:schemeClr val="accent2">
              <a:hueOff val="1191785"/>
              <a:satOff val="-38258"/>
              <a:lumOff val="6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53C72-0177-404E-9C7B-9CB4AAC895AC}">
      <dsp:nvSpPr>
        <dsp:cNvPr id="0" name=""/>
        <dsp:cNvSpPr/>
      </dsp:nvSpPr>
      <dsp:spPr>
        <a:xfrm>
          <a:off x="0" y="3809069"/>
          <a:ext cx="6877050" cy="95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Inputs considered by some </a:t>
          </a:r>
          <a:r>
            <a:rPr lang="en-US" sz="2400" b="1" kern="1200" dirty="0"/>
            <a:t>selection</a:t>
          </a:r>
          <a:r>
            <a:rPr lang="en-US" sz="2400" kern="1200" dirty="0"/>
            <a:t> </a:t>
          </a:r>
          <a:r>
            <a:rPr lang="en-US" sz="2400" b="1" kern="1200" dirty="0"/>
            <a:t>procedure</a:t>
          </a:r>
        </a:p>
      </dsp:txBody>
      <dsp:txXfrm>
        <a:off x="0" y="3809069"/>
        <a:ext cx="6877050" cy="951569"/>
      </dsp:txXfrm>
    </dsp:sp>
    <dsp:sp modelId="{3AFE9A6F-47B4-4FD8-A3D0-47C895EDE5C8}">
      <dsp:nvSpPr>
        <dsp:cNvPr id="0" name=""/>
        <dsp:cNvSpPr/>
      </dsp:nvSpPr>
      <dsp:spPr>
        <a:xfrm>
          <a:off x="0" y="4760639"/>
          <a:ext cx="6877050" cy="0"/>
        </a:xfrm>
        <a:prstGeom prst="line">
          <a:avLst/>
        </a:prstGeom>
        <a:solidFill>
          <a:schemeClr val="accent2">
            <a:hueOff val="1489731"/>
            <a:satOff val="-47823"/>
            <a:lumOff val="8626"/>
            <a:alphaOff val="0"/>
          </a:schemeClr>
        </a:solidFill>
        <a:ln w="15875" cap="rnd" cmpd="sng" algn="ctr">
          <a:solidFill>
            <a:schemeClr val="accent2">
              <a:hueOff val="1489731"/>
              <a:satOff val="-47823"/>
              <a:lumOff val="86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1BC00-E566-410C-BCB4-AC159F610DE1}">
      <dsp:nvSpPr>
        <dsp:cNvPr id="0" name=""/>
        <dsp:cNvSpPr/>
      </dsp:nvSpPr>
      <dsp:spPr>
        <a:xfrm>
          <a:off x="0" y="4760639"/>
          <a:ext cx="6877050" cy="95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</a:t>
          </a:r>
          <a:r>
            <a:rPr lang="en-US" sz="2400" b="1" kern="1200" dirty="0"/>
            <a:t>inclusion</a:t>
          </a:r>
          <a:r>
            <a:rPr lang="en-US" sz="2400" kern="1200" dirty="0"/>
            <a:t> of </a:t>
          </a:r>
          <a:r>
            <a:rPr lang="en-US" sz="2400" b="1" kern="1200" dirty="0"/>
            <a:t>next</a:t>
          </a:r>
          <a:r>
            <a:rPr lang="en-US" sz="2400" kern="1200" dirty="0"/>
            <a:t> </a:t>
          </a:r>
          <a:r>
            <a:rPr lang="en-US" sz="2400" b="1" kern="1200" dirty="0"/>
            <a:t>input</a:t>
          </a:r>
          <a:r>
            <a:rPr lang="en-US" sz="2400" kern="1200" dirty="0"/>
            <a:t> to partially constructed optimal solution result </a:t>
          </a:r>
          <a:r>
            <a:rPr lang="en-US" sz="2400" b="1" kern="1200" dirty="0"/>
            <a:t>infeasible</a:t>
          </a:r>
          <a:r>
            <a:rPr lang="en-US" sz="2400" kern="1200" dirty="0"/>
            <a:t> solution, input </a:t>
          </a:r>
          <a:r>
            <a:rPr lang="en-US" sz="2400" b="1" kern="1200" dirty="0"/>
            <a:t>not</a:t>
          </a:r>
          <a:r>
            <a:rPr lang="en-US" sz="2400" kern="1200" dirty="0"/>
            <a:t> </a:t>
          </a:r>
          <a:r>
            <a:rPr lang="en-US" sz="2400" b="1" kern="1200" dirty="0"/>
            <a:t>added</a:t>
          </a:r>
          <a:r>
            <a:rPr lang="en-US" sz="2400" kern="1200" dirty="0"/>
            <a:t> to partial solution</a:t>
          </a:r>
        </a:p>
      </dsp:txBody>
      <dsp:txXfrm>
        <a:off x="0" y="4760639"/>
        <a:ext cx="6877050" cy="9515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24CE1A-5245-4081-B504-54E01EC4E9B8}">
      <dsp:nvSpPr>
        <dsp:cNvPr id="0" name=""/>
        <dsp:cNvSpPr/>
      </dsp:nvSpPr>
      <dsp:spPr>
        <a:xfrm>
          <a:off x="0" y="390"/>
          <a:ext cx="7056159" cy="1181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rgbClr val="C00000"/>
              </a:solidFill>
            </a:rPr>
            <a:t>Select</a:t>
          </a:r>
          <a:r>
            <a:rPr lang="en-US" sz="2800" kern="1200" dirty="0" err="1">
              <a:sym typeface="Wingdings" panose="05000000000000000000" pitchFamily="2" charset="2"/>
            </a:rPr>
            <a:t></a:t>
          </a:r>
          <a:r>
            <a:rPr lang="en-US" sz="2800" kern="1200" dirty="0" err="1"/>
            <a:t>selects</a:t>
          </a:r>
          <a:r>
            <a:rPr lang="en-US" sz="2800" kern="1200" dirty="0"/>
            <a:t> input from a[] and removes it</a:t>
          </a:r>
        </a:p>
      </dsp:txBody>
      <dsp:txXfrm>
        <a:off x="57662" y="58052"/>
        <a:ext cx="6940835" cy="1065878"/>
      </dsp:txXfrm>
    </dsp:sp>
    <dsp:sp modelId="{8525ED88-142A-4A6B-A311-8FBC7B3BD2F5}">
      <dsp:nvSpPr>
        <dsp:cNvPr id="0" name=""/>
        <dsp:cNvSpPr/>
      </dsp:nvSpPr>
      <dsp:spPr>
        <a:xfrm>
          <a:off x="0" y="1192562"/>
          <a:ext cx="7056159" cy="1181202"/>
        </a:xfrm>
        <a:prstGeom prst="roundRect">
          <a:avLst/>
        </a:prstGeom>
        <a:solidFill>
          <a:schemeClr val="accent5">
            <a:hueOff val="797647"/>
            <a:satOff val="-7917"/>
            <a:lumOff val="230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Selected input assigned to x</a:t>
          </a:r>
        </a:p>
      </dsp:txBody>
      <dsp:txXfrm>
        <a:off x="57662" y="1250224"/>
        <a:ext cx="6940835" cy="1065878"/>
      </dsp:txXfrm>
    </dsp:sp>
    <dsp:sp modelId="{FB0269D2-F184-4E5B-AA6E-25F8C576D0B1}">
      <dsp:nvSpPr>
        <dsp:cNvPr id="0" name=""/>
        <dsp:cNvSpPr/>
      </dsp:nvSpPr>
      <dsp:spPr>
        <a:xfrm>
          <a:off x="0" y="2384733"/>
          <a:ext cx="7056159" cy="1181202"/>
        </a:xfrm>
        <a:prstGeom prst="roundRect">
          <a:avLst/>
        </a:prstGeom>
        <a:solidFill>
          <a:schemeClr val="accent5">
            <a:hueOff val="1595294"/>
            <a:satOff val="-15834"/>
            <a:lumOff val="460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C00000"/>
              </a:solidFill>
            </a:rPr>
            <a:t>Feasible</a:t>
          </a:r>
          <a:r>
            <a:rPr lang="en-US" sz="2800" kern="1200" dirty="0">
              <a:sym typeface="Wingdings" panose="05000000000000000000" pitchFamily="2" charset="2"/>
            </a:rPr>
            <a:t></a:t>
          </a:r>
          <a:r>
            <a:rPr lang="en-US" sz="2800" kern="1200" dirty="0"/>
            <a:t> </a:t>
          </a:r>
          <a:r>
            <a:rPr lang="en-US" sz="2800" kern="1200" dirty="0" err="1">
              <a:solidFill>
                <a:srgbClr val="C00000"/>
              </a:solidFill>
            </a:rPr>
            <a:t>boolean</a:t>
          </a:r>
          <a:r>
            <a:rPr lang="en-US" sz="2800" kern="1200" dirty="0"/>
            <a:t> valued function, determine x </a:t>
          </a:r>
          <a:r>
            <a:rPr lang="en-US" sz="2800" b="1" kern="1200" dirty="0"/>
            <a:t>Included</a:t>
          </a:r>
          <a:r>
            <a:rPr lang="en-US" sz="2800" kern="1200" dirty="0"/>
            <a:t> into  solution vector</a:t>
          </a:r>
        </a:p>
      </dsp:txBody>
      <dsp:txXfrm>
        <a:off x="57662" y="2442395"/>
        <a:ext cx="6940835" cy="1065878"/>
      </dsp:txXfrm>
    </dsp:sp>
    <dsp:sp modelId="{4F3DC8EB-637B-43D2-8E7E-535B91FDEA84}">
      <dsp:nvSpPr>
        <dsp:cNvPr id="0" name=""/>
        <dsp:cNvSpPr/>
      </dsp:nvSpPr>
      <dsp:spPr>
        <a:xfrm>
          <a:off x="0" y="3576905"/>
          <a:ext cx="7056159" cy="1181202"/>
        </a:xfrm>
        <a:prstGeom prst="roundRect">
          <a:avLst/>
        </a:prstGeom>
        <a:solidFill>
          <a:schemeClr val="accent5">
            <a:hueOff val="2392940"/>
            <a:satOff val="-23751"/>
            <a:lumOff val="691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C00000"/>
              </a:solidFill>
            </a:rPr>
            <a:t>Union</a:t>
          </a:r>
          <a:r>
            <a:rPr lang="en-US" sz="2800" kern="1200" dirty="0"/>
            <a:t> </a:t>
          </a:r>
          <a:r>
            <a:rPr lang="en-US" sz="2800" kern="1200" dirty="0">
              <a:sym typeface="Wingdings" panose="05000000000000000000" pitchFamily="2" charset="2"/>
            </a:rPr>
            <a:t></a:t>
          </a:r>
          <a:r>
            <a:rPr lang="en-US" sz="2800" kern="1200" dirty="0"/>
            <a:t> combine x with solution, update objective function</a:t>
          </a:r>
        </a:p>
      </dsp:txBody>
      <dsp:txXfrm>
        <a:off x="57662" y="3634567"/>
        <a:ext cx="6940835" cy="1065878"/>
      </dsp:txXfrm>
    </dsp:sp>
    <dsp:sp modelId="{D3FA1EDD-F8D2-4F60-BCD1-38C5E063C964}">
      <dsp:nvSpPr>
        <dsp:cNvPr id="0" name=""/>
        <dsp:cNvSpPr/>
      </dsp:nvSpPr>
      <dsp:spPr>
        <a:xfrm>
          <a:off x="0" y="4769076"/>
          <a:ext cx="7056159" cy="1181202"/>
        </a:xfrm>
        <a:prstGeom prst="roundRect">
          <a:avLst/>
        </a:prstGeom>
        <a:solidFill>
          <a:schemeClr val="accent5">
            <a:hueOff val="3190587"/>
            <a:satOff val="-31668"/>
            <a:lumOff val="92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Once problem is chosen, functions Select,Feasible,Union are properly implemented</a:t>
          </a:r>
        </a:p>
      </dsp:txBody>
      <dsp:txXfrm>
        <a:off x="57662" y="4826738"/>
        <a:ext cx="6940835" cy="10658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EF19B-DD16-4E08-9160-C3542D023D26}">
      <dsp:nvSpPr>
        <dsp:cNvPr id="0" name=""/>
        <dsp:cNvSpPr/>
      </dsp:nvSpPr>
      <dsp:spPr>
        <a:xfrm>
          <a:off x="0" y="674"/>
          <a:ext cx="695246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B5BCA-FC43-450A-83E8-2FBACAF0C520}">
      <dsp:nvSpPr>
        <dsp:cNvPr id="0" name=""/>
        <dsp:cNvSpPr/>
      </dsp:nvSpPr>
      <dsp:spPr>
        <a:xfrm>
          <a:off x="0" y="674"/>
          <a:ext cx="6952464" cy="7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Can apply greedy method to solve knapsack problem</a:t>
          </a:r>
        </a:p>
      </dsp:txBody>
      <dsp:txXfrm>
        <a:off x="0" y="674"/>
        <a:ext cx="6952464" cy="789302"/>
      </dsp:txXfrm>
    </dsp:sp>
    <dsp:sp modelId="{604257C7-EA11-4E5E-A685-D8D8A8B6C148}">
      <dsp:nvSpPr>
        <dsp:cNvPr id="0" name=""/>
        <dsp:cNvSpPr/>
      </dsp:nvSpPr>
      <dsp:spPr>
        <a:xfrm>
          <a:off x="0" y="789976"/>
          <a:ext cx="695246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8460C-1E39-4606-BD6B-0E5A186568A6}">
      <dsp:nvSpPr>
        <dsp:cNvPr id="0" name=""/>
        <dsp:cNvSpPr/>
      </dsp:nvSpPr>
      <dsp:spPr>
        <a:xfrm>
          <a:off x="0" y="789976"/>
          <a:ext cx="6952464" cy="7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Given </a:t>
          </a:r>
          <a:r>
            <a:rPr lang="en-US" sz="2400" kern="1200" dirty="0">
              <a:solidFill>
                <a:srgbClr val="C00000"/>
              </a:solidFill>
            </a:rPr>
            <a:t>n  objects</a:t>
          </a:r>
          <a:r>
            <a:rPr lang="en-US" sz="2400" kern="1200" dirty="0"/>
            <a:t>, and a </a:t>
          </a:r>
          <a:r>
            <a:rPr lang="en-US" sz="2400" kern="1200" dirty="0">
              <a:solidFill>
                <a:srgbClr val="C00000"/>
              </a:solidFill>
            </a:rPr>
            <a:t>knapsack or bag.</a:t>
          </a:r>
        </a:p>
      </dsp:txBody>
      <dsp:txXfrm>
        <a:off x="0" y="789976"/>
        <a:ext cx="6952464" cy="789302"/>
      </dsp:txXfrm>
    </dsp:sp>
    <dsp:sp modelId="{0E64CE5E-D00C-4E0A-9D74-3CEFE801A84C}">
      <dsp:nvSpPr>
        <dsp:cNvPr id="0" name=""/>
        <dsp:cNvSpPr/>
      </dsp:nvSpPr>
      <dsp:spPr>
        <a:xfrm>
          <a:off x="0" y="1579278"/>
          <a:ext cx="695246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71124-8C8A-41E6-BAC3-DC3B4012827A}">
      <dsp:nvSpPr>
        <dsp:cNvPr id="0" name=""/>
        <dsp:cNvSpPr/>
      </dsp:nvSpPr>
      <dsp:spPr>
        <a:xfrm>
          <a:off x="0" y="1579278"/>
          <a:ext cx="6952464" cy="7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Object </a:t>
          </a:r>
          <a:r>
            <a:rPr lang="en-US" sz="2400" kern="1200" dirty="0" err="1">
              <a:solidFill>
                <a:srgbClr val="C00000"/>
              </a:solidFill>
            </a:rPr>
            <a:t>i</a:t>
          </a:r>
          <a:r>
            <a:rPr lang="en-US" sz="2400" kern="1200" dirty="0">
              <a:solidFill>
                <a:srgbClr val="C00000"/>
              </a:solidFill>
            </a:rPr>
            <a:t> has weight Wi </a:t>
          </a:r>
          <a:r>
            <a:rPr lang="en-US" sz="2400" kern="1200" dirty="0"/>
            <a:t>and </a:t>
          </a:r>
          <a:r>
            <a:rPr lang="en-US" sz="2400" kern="1200" dirty="0">
              <a:solidFill>
                <a:srgbClr val="C00000"/>
              </a:solidFill>
            </a:rPr>
            <a:t>profit</a:t>
          </a:r>
          <a:r>
            <a:rPr lang="en-US" sz="2400" kern="1200" dirty="0"/>
            <a:t> Pi</a:t>
          </a:r>
        </a:p>
      </dsp:txBody>
      <dsp:txXfrm>
        <a:off x="0" y="1579278"/>
        <a:ext cx="6952464" cy="789302"/>
      </dsp:txXfrm>
    </dsp:sp>
    <dsp:sp modelId="{BFDC40EC-B704-4FA8-BE0A-38B1C9BD53F4}">
      <dsp:nvSpPr>
        <dsp:cNvPr id="0" name=""/>
        <dsp:cNvSpPr/>
      </dsp:nvSpPr>
      <dsp:spPr>
        <a:xfrm>
          <a:off x="0" y="2368580"/>
          <a:ext cx="69524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EFB9E-549C-486B-8D31-F152C3102A84}">
      <dsp:nvSpPr>
        <dsp:cNvPr id="0" name=""/>
        <dsp:cNvSpPr/>
      </dsp:nvSpPr>
      <dsp:spPr>
        <a:xfrm>
          <a:off x="0" y="2368580"/>
          <a:ext cx="6952464" cy="7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Capacity of knapsack is </a:t>
          </a:r>
          <a:r>
            <a:rPr lang="en-US" sz="2400" kern="1200" dirty="0">
              <a:solidFill>
                <a:srgbClr val="C00000"/>
              </a:solidFill>
            </a:rPr>
            <a:t>m</a:t>
          </a:r>
        </a:p>
      </dsp:txBody>
      <dsp:txXfrm>
        <a:off x="0" y="2368580"/>
        <a:ext cx="6952464" cy="789302"/>
      </dsp:txXfrm>
    </dsp:sp>
    <dsp:sp modelId="{2605F00A-AF1A-4DA2-8ACA-491730B1D628}">
      <dsp:nvSpPr>
        <dsp:cNvPr id="0" name=""/>
        <dsp:cNvSpPr/>
      </dsp:nvSpPr>
      <dsp:spPr>
        <a:xfrm>
          <a:off x="0" y="3157883"/>
          <a:ext cx="695246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98ECA-D170-4CD9-99DE-20F9BD402E9F}">
      <dsp:nvSpPr>
        <dsp:cNvPr id="0" name=""/>
        <dsp:cNvSpPr/>
      </dsp:nvSpPr>
      <dsp:spPr>
        <a:xfrm>
          <a:off x="0" y="3157883"/>
          <a:ext cx="6952464" cy="7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fraction Xi  , 0&lt;=Xi&lt;=1, Of object </a:t>
          </a:r>
          <a:r>
            <a:rPr lang="en-US" sz="2400" kern="1200" dirty="0" err="1"/>
            <a:t>i</a:t>
          </a:r>
          <a:r>
            <a:rPr lang="en-US" sz="2400" kern="1200" dirty="0"/>
            <a:t> is placed in to the knapsack , a profit </a:t>
          </a:r>
          <a:r>
            <a:rPr lang="en-US" sz="2400" b="1" kern="1200" dirty="0">
              <a:solidFill>
                <a:srgbClr val="C00000"/>
              </a:solidFill>
            </a:rPr>
            <a:t>Pi Xi  </a:t>
          </a:r>
          <a:r>
            <a:rPr lang="en-US" sz="2400" kern="1200" dirty="0"/>
            <a:t>is earned</a:t>
          </a:r>
        </a:p>
      </dsp:txBody>
      <dsp:txXfrm>
        <a:off x="0" y="3157883"/>
        <a:ext cx="6952464" cy="789302"/>
      </dsp:txXfrm>
    </dsp:sp>
    <dsp:sp modelId="{36B505BA-F45F-404A-9442-147D0231113E}">
      <dsp:nvSpPr>
        <dsp:cNvPr id="0" name=""/>
        <dsp:cNvSpPr/>
      </dsp:nvSpPr>
      <dsp:spPr>
        <a:xfrm>
          <a:off x="0" y="3947185"/>
          <a:ext cx="695246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BC647-8BB3-4BA7-B8F9-4F514D5406E8}">
      <dsp:nvSpPr>
        <dsp:cNvPr id="0" name=""/>
        <dsp:cNvSpPr/>
      </dsp:nvSpPr>
      <dsp:spPr>
        <a:xfrm>
          <a:off x="0" y="3947185"/>
          <a:ext cx="6952464" cy="7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C00000"/>
              </a:solidFill>
            </a:rPr>
            <a:t>Objective</a:t>
          </a:r>
          <a:r>
            <a:rPr lang="en-US" sz="2400" kern="1200" dirty="0">
              <a:sym typeface="Wingdings" panose="05000000000000000000" pitchFamily="2" charset="2"/>
            </a:rPr>
            <a:t></a:t>
          </a:r>
          <a:r>
            <a:rPr lang="en-US" sz="2400" kern="1200" dirty="0"/>
            <a:t> </a:t>
          </a:r>
          <a:r>
            <a:rPr lang="en-US" sz="2400" b="1" kern="1200" dirty="0"/>
            <a:t>fill</a:t>
          </a:r>
          <a:r>
            <a:rPr lang="en-US" sz="2400" kern="1200" dirty="0"/>
            <a:t> knapsack that </a:t>
          </a:r>
          <a:r>
            <a:rPr lang="en-US" sz="2400" b="1" kern="1200" dirty="0">
              <a:solidFill>
                <a:srgbClr val="C00000"/>
              </a:solidFill>
            </a:rPr>
            <a:t>maximizes total profit </a:t>
          </a:r>
          <a:r>
            <a:rPr lang="en-US" sz="2400" kern="1200" dirty="0"/>
            <a:t>earned</a:t>
          </a:r>
        </a:p>
      </dsp:txBody>
      <dsp:txXfrm>
        <a:off x="0" y="3947185"/>
        <a:ext cx="6952464" cy="789302"/>
      </dsp:txXfrm>
    </dsp:sp>
    <dsp:sp modelId="{C67B4CCD-5B92-483E-9C9D-FFF1739B0F54}">
      <dsp:nvSpPr>
        <dsp:cNvPr id="0" name=""/>
        <dsp:cNvSpPr/>
      </dsp:nvSpPr>
      <dsp:spPr>
        <a:xfrm>
          <a:off x="0" y="4736487"/>
          <a:ext cx="695246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F422D-FE90-4DC1-80FF-24CF411548AB}">
      <dsp:nvSpPr>
        <dsp:cNvPr id="0" name=""/>
        <dsp:cNvSpPr/>
      </dsp:nvSpPr>
      <dsp:spPr>
        <a:xfrm>
          <a:off x="0" y="4736487"/>
          <a:ext cx="6952464" cy="7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Capacity of </a:t>
          </a:r>
          <a:r>
            <a:rPr lang="en-US" sz="2400" b="1" kern="1200" dirty="0" err="1">
              <a:solidFill>
                <a:srgbClr val="C00000"/>
              </a:solidFill>
            </a:rPr>
            <a:t>knapsackis</a:t>
          </a:r>
          <a:r>
            <a:rPr lang="en-US" sz="2400" b="1" kern="1200" dirty="0">
              <a:solidFill>
                <a:srgbClr val="C00000"/>
              </a:solidFill>
            </a:rPr>
            <a:t> </a:t>
          </a:r>
          <a:r>
            <a:rPr lang="en-US" sz="2400" b="1" kern="1200" dirty="0" err="1">
              <a:solidFill>
                <a:srgbClr val="C00000"/>
              </a:solidFill>
            </a:rPr>
            <a:t>m</a:t>
          </a:r>
          <a:r>
            <a:rPr lang="en-US" sz="2400" kern="1200" dirty="0" err="1"/>
            <a:t>,so</a:t>
          </a:r>
          <a:r>
            <a:rPr lang="en-US" sz="2400" kern="1200" dirty="0"/>
            <a:t> total weight of all chosen </a:t>
          </a:r>
          <a:r>
            <a:rPr lang="en-US" sz="2400" kern="1200" dirty="0" err="1"/>
            <a:t>objects,</a:t>
          </a:r>
          <a:r>
            <a:rPr lang="en-US" sz="2400" b="1" kern="1200" dirty="0" err="1">
              <a:solidFill>
                <a:srgbClr val="C00000"/>
              </a:solidFill>
            </a:rPr>
            <a:t>atmost</a:t>
          </a:r>
          <a:r>
            <a:rPr lang="en-US" sz="2400" b="1" kern="1200" dirty="0">
              <a:solidFill>
                <a:srgbClr val="C00000"/>
              </a:solidFill>
            </a:rPr>
            <a:t> m.</a:t>
          </a:r>
        </a:p>
      </dsp:txBody>
      <dsp:txXfrm>
        <a:off x="0" y="4736487"/>
        <a:ext cx="6952464" cy="7893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D38C3-3272-41BF-9C7D-6A83BFD297BC}">
      <dsp:nvSpPr>
        <dsp:cNvPr id="0" name=""/>
        <dsp:cNvSpPr/>
      </dsp:nvSpPr>
      <dsp:spPr>
        <a:xfrm>
          <a:off x="0" y="0"/>
          <a:ext cx="5518943" cy="15316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Profit &amp; weights are positive numbers</a:t>
          </a:r>
        </a:p>
      </dsp:txBody>
      <dsp:txXfrm>
        <a:off x="44860" y="44860"/>
        <a:ext cx="3866205" cy="1441900"/>
      </dsp:txXfrm>
    </dsp:sp>
    <dsp:sp modelId="{8DF8BCD7-02A7-4270-B954-8290643B1D8E}">
      <dsp:nvSpPr>
        <dsp:cNvPr id="0" name=""/>
        <dsp:cNvSpPr/>
      </dsp:nvSpPr>
      <dsp:spPr>
        <a:xfrm>
          <a:off x="486965" y="1786890"/>
          <a:ext cx="5518943" cy="1531620"/>
        </a:xfrm>
        <a:prstGeom prst="roundRect">
          <a:avLst>
            <a:gd name="adj" fmla="val 10000"/>
          </a:avLst>
        </a:prstGeom>
        <a:solidFill>
          <a:schemeClr val="accent2">
            <a:hueOff val="744865"/>
            <a:satOff val="-23911"/>
            <a:lumOff val="431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Feasible solution(or filling) is  any set(X1,X2,…..Xn) satisfying eq 2 and  eq 3</a:t>
          </a:r>
        </a:p>
      </dsp:txBody>
      <dsp:txXfrm>
        <a:off x="531825" y="1831750"/>
        <a:ext cx="3946705" cy="1441900"/>
      </dsp:txXfrm>
    </dsp:sp>
    <dsp:sp modelId="{CCF13BA2-53EB-446E-BA70-8548661116B0}">
      <dsp:nvSpPr>
        <dsp:cNvPr id="0" name=""/>
        <dsp:cNvSpPr/>
      </dsp:nvSpPr>
      <dsp:spPr>
        <a:xfrm>
          <a:off x="973931" y="3573780"/>
          <a:ext cx="5518943" cy="1531620"/>
        </a:xfrm>
        <a:prstGeom prst="roundRect">
          <a:avLst>
            <a:gd name="adj" fmla="val 10000"/>
          </a:avLst>
        </a:prstGeom>
        <a:solidFill>
          <a:schemeClr val="accent2">
            <a:hueOff val="1489731"/>
            <a:satOff val="-47823"/>
            <a:lumOff val="86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Optimal solution is feasible solution that maximises  eq 1</a:t>
          </a:r>
        </a:p>
      </dsp:txBody>
      <dsp:txXfrm>
        <a:off x="1018791" y="3618640"/>
        <a:ext cx="3946705" cy="1441900"/>
      </dsp:txXfrm>
    </dsp:sp>
    <dsp:sp modelId="{7400B2B7-AF7A-4801-AA72-42EACEFAC2C6}">
      <dsp:nvSpPr>
        <dsp:cNvPr id="0" name=""/>
        <dsp:cNvSpPr/>
      </dsp:nvSpPr>
      <dsp:spPr>
        <a:xfrm>
          <a:off x="4523390" y="1161478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47389" y="1161478"/>
        <a:ext cx="547555" cy="749154"/>
      </dsp:txXfrm>
    </dsp:sp>
    <dsp:sp modelId="{6861DD7B-2BF0-4E3B-9062-8959D86C8426}">
      <dsp:nvSpPr>
        <dsp:cNvPr id="0" name=""/>
        <dsp:cNvSpPr/>
      </dsp:nvSpPr>
      <dsp:spPr>
        <a:xfrm>
          <a:off x="5010356" y="2938157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724733"/>
            <a:satOff val="-30066"/>
            <a:lumOff val="-389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1724733"/>
              <a:satOff val="-30066"/>
              <a:lumOff val="-3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34355" y="2938157"/>
        <a:ext cx="547555" cy="749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A1BED-E173-42AF-A46A-E98CB1144276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1E46-6145-47E8-AD12-4E3F17E0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E1E46-6145-47E8-AD12-4E3F17E04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8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9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19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5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52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1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28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0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9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4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0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1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0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4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567C27-B117-9147-9F38-7C3674D84EBD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9D80E94-D06C-734C-96AA-6669CDCB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6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" name="Rectangle 14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F44405-F858-2F48-AA64-0288BF13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 b="1"/>
              <a:t>Module 2</a:t>
            </a:r>
            <a:br>
              <a:rPr lang="en-US" sz="6200" b="1"/>
            </a:br>
            <a:br>
              <a:rPr lang="en-US" sz="6200" b="1"/>
            </a:br>
            <a:r>
              <a:rPr lang="en-US" sz="6200" b="1"/>
              <a:t>Greedy method</a:t>
            </a:r>
          </a:p>
        </p:txBody>
      </p:sp>
    </p:spTree>
    <p:extLst>
      <p:ext uri="{BB962C8B-B14F-4D97-AF65-F5344CB8AC3E}">
        <p14:creationId xmlns:p14="http://schemas.microsoft.com/office/powerpoint/2010/main" val="799424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F64479F-4438-4AB8-A8A3-D194EB167B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8" r="10816" b="17600"/>
          <a:stretch/>
        </p:blipFill>
        <p:spPr>
          <a:xfrm>
            <a:off x="986536" y="718327"/>
            <a:ext cx="10464298" cy="50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4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4F8480-00FA-4ECD-8BFD-7B6C1F4CA752}"/>
              </a:ext>
            </a:extLst>
          </p:cNvPr>
          <p:cNvSpPr/>
          <p:nvPr/>
        </p:nvSpPr>
        <p:spPr>
          <a:xfrm>
            <a:off x="1633979" y="730279"/>
            <a:ext cx="9913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Example</a:t>
            </a:r>
            <a:r>
              <a:rPr lang="en-US" sz="3200" b="1" dirty="0">
                <a:latin typeface="Times New Roman" panose="02020603050405020304" pitchFamily="18" charset="0"/>
              </a:rPr>
              <a:t> 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Consider the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</a:rPr>
              <a:t>following </a:t>
            </a:r>
            <a:r>
              <a:rPr lang="en-US" sz="3200" dirty="0">
                <a:latin typeface="Times New Roman" panose="02020603050405020304" pitchFamily="18" charset="0"/>
              </a:rPr>
              <a:t>instance</a:t>
            </a:r>
            <a:r>
              <a:rPr lang="en-US" sz="3600" dirty="0">
                <a:latin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</a:rPr>
              <a:t>of </a:t>
            </a:r>
            <a:r>
              <a:rPr lang="en-US" sz="3200" dirty="0">
                <a:latin typeface="Times New Roman" panose="02020603050405020304" pitchFamily="18" charset="0"/>
              </a:rPr>
              <a:t>the knapsack </a:t>
            </a:r>
            <a:r>
              <a:rPr lang="en-US" sz="3600" dirty="0">
                <a:latin typeface="Times New Roman" panose="02020603050405020304" pitchFamily="18" charset="0"/>
              </a:rPr>
              <a:t>problem:</a:t>
            </a:r>
          </a:p>
          <a:p>
            <a:r>
              <a:rPr lang="en-US" sz="3200" dirty="0">
                <a:latin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</a:rPr>
              <a:t>= </a:t>
            </a:r>
            <a:r>
              <a:rPr lang="en-US" sz="3200" dirty="0">
                <a:latin typeface="Times New Roman" panose="02020603050405020304" pitchFamily="18" charset="0"/>
              </a:rPr>
              <a:t>3, m</a:t>
            </a:r>
            <a:r>
              <a:rPr lang="en-US" sz="2800" dirty="0">
                <a:latin typeface="Times New Roman" panose="02020603050405020304" pitchFamily="18" charset="0"/>
              </a:rPr>
              <a:t>= </a:t>
            </a:r>
            <a:r>
              <a:rPr lang="en-US" sz="3200" dirty="0">
                <a:latin typeface="Times New Roman" panose="02020603050405020304" pitchFamily="18" charset="0"/>
              </a:rPr>
              <a:t>20,  (p1,p2,p3)=(25,24,15) and</a:t>
            </a:r>
            <a:r>
              <a:rPr lang="en-US" sz="4000" dirty="0">
                <a:latin typeface="Times New Roman" panose="02020603050405020304" pitchFamily="18" charset="0"/>
              </a:rPr>
              <a:t>, </a:t>
            </a:r>
            <a:r>
              <a:rPr lang="en-US" sz="3200" dirty="0">
                <a:latin typeface="Times New Roman" panose="02020603050405020304" pitchFamily="18" charset="0"/>
              </a:rPr>
              <a:t>(w1,w2,w3)</a:t>
            </a:r>
            <a:r>
              <a:rPr lang="en-US" sz="3600" dirty="0">
                <a:latin typeface="Times New Roman" panose="02020603050405020304" pitchFamily="18" charset="0"/>
              </a:rPr>
              <a:t>= (18,15,10)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3346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375697-2869-412A-AEB4-B32967993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8B9416E2-F393-4712-B406-F30596110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58" r="2" b="2"/>
          <a:stretch/>
        </p:blipFill>
        <p:spPr>
          <a:xfrm>
            <a:off x="20" y="10"/>
            <a:ext cx="4726526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E9E2D4-C94D-4382-BD75-9A451C3D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8348A120-519A-4F2A-BE9F-C1CC48B10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8AE68E3F-5084-4FF1-9164-9A44B19D3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84AB1D-699B-435C-BC0A-D649097B9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081C1DB-D6A0-4ED6-A4FC-16466E90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BE09B71-5BD8-4B95-8DE8-A10B0657D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5AAF0BD-4755-42CE-B339-2C2746BB7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824AAED-F160-40F4-8FBB-F674A4EC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D4B81E4-BEC2-45B9-8242-EB3960183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CF69791-86E8-4D88-B224-E0D2775D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17D360-3C6A-48ED-8C22-DCBDB2E5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828A-4097-4655-B170-D9201407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Step 1-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Pi/Wi 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=1,2,3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Step 2 –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arrange the objects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based on decreasing order of Pi/Wi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Step 3 –take the objects based on the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in step 2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do the specified calculations as described in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29107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6A7E-B6B6-458B-9DC4-455236E7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700790"/>
            <a:ext cx="10018713" cy="17525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B3A9A-FF5A-4D9C-A254-20927E335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P1/w1=25/18=1.39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P2/w2=24/15=1.6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P3/w3=15/10=1.5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Order of  selection (P2,P3,P1)</a:t>
            </a:r>
          </a:p>
        </p:txBody>
      </p:sp>
    </p:spTree>
    <p:extLst>
      <p:ext uri="{BB962C8B-B14F-4D97-AF65-F5344CB8AC3E}">
        <p14:creationId xmlns:p14="http://schemas.microsoft.com/office/powerpoint/2010/main" val="200708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F73B-999A-4184-B4A6-1E45F9C4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08" y="520698"/>
            <a:ext cx="10018713" cy="1752599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b="1" i="1" dirty="0"/>
              <a:t>W</a:t>
            </a:r>
            <a:r>
              <a:rPr lang="en-US" b="1" dirty="0"/>
              <a:t> = 60</a:t>
            </a:r>
            <a:r>
              <a:rPr 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5A3E1-84CC-4F68-B1F1-348A8D4EB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6" t="41201" r="53608" b="41095"/>
          <a:stretch/>
        </p:blipFill>
        <p:spPr>
          <a:xfrm>
            <a:off x="673524" y="2273297"/>
            <a:ext cx="11518476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51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31">
            <a:extLst>
              <a:ext uri="{FF2B5EF4-FFF2-40B4-BE49-F238E27FC236}">
                <a16:creationId xmlns:a16="http://schemas.microsoft.com/office/drawing/2014/main" id="{C4DBDFA9-08EB-4D7B-A78D-C55FA04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5DB6DAD-8C73-48BA-A076-DD97829AC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049C0B3B-222A-4303-80BE-D4314A395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7FDF952-3B6F-4C6D-B66C-94D87E627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EEBA0FAD-1126-46FB-9D2D-BEA3E8FC4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58A7569F-71E5-4C1E-8F61-7B4D50B6B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1E25C137-81F4-4388-AAAC-599E23DED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3" name="Rectangle 39">
            <a:extLst>
              <a:ext uri="{FF2B5EF4-FFF2-40B4-BE49-F238E27FC236}">
                <a16:creationId xmlns:a16="http://schemas.microsoft.com/office/drawing/2014/main" id="{8A52ED48-7BA3-4D41-89CA-D8DE0DAF6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86E6A-931A-4880-B67C-C45F87B6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/>
              <a:t>Solve the following Fractional Knapsack problem</a:t>
            </a:r>
            <a:br>
              <a:rPr lang="en-US" sz="3700"/>
            </a:br>
            <a:endParaRPr lang="en-US" sz="3700"/>
          </a:p>
        </p:txBody>
      </p:sp>
      <p:grpSp>
        <p:nvGrpSpPr>
          <p:cNvPr id="54" name="Group 41">
            <a:extLst>
              <a:ext uri="{FF2B5EF4-FFF2-40B4-BE49-F238E27FC236}">
                <a16:creationId xmlns:a16="http://schemas.microsoft.com/office/drawing/2014/main" id="{8B9CD1EF-01C1-48B4-9F0E-3ED8A987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0B11C776-A269-420E-8A45-01871212E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25A997C2-CCC6-4C9F-8A7F-CD0E7B405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075AB2EA-AC81-454C-8176-40AFBAA7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E4F6EE63-683A-4781-9CE9-B21FB0596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ECC2F271-A3DA-43CC-9A45-7D9C07EEB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D1E6010C-E8FD-495D-B422-53D4C4163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5" name="Rounded Rectangle 16">
            <a:extLst>
              <a:ext uri="{FF2B5EF4-FFF2-40B4-BE49-F238E27FC236}">
                <a16:creationId xmlns:a16="http://schemas.microsoft.com/office/drawing/2014/main" id="{7F87B64D-2D9A-476A-BBAA-92E5E5E0F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5794EF-DDC5-4777-A99C-8452DCB06CE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4521" t="41363" r="69288" b="42403"/>
          <a:stretch/>
        </p:blipFill>
        <p:spPr bwMode="auto">
          <a:xfrm>
            <a:off x="984250" y="2153730"/>
            <a:ext cx="6202778" cy="318327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261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4E49-C43D-4DB2-8702-6D9927E3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C18E-EAF8-4F12-9DD4-A1FCACDB4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Solution:</a:t>
            </a:r>
            <a:endParaRPr lang="en-US" sz="1800" dirty="0"/>
          </a:p>
          <a:p>
            <a:pPr lvl="1"/>
            <a:r>
              <a:rPr lang="en-IN" dirty="0"/>
              <a:t>All of A, all of B, and ((30-25)/10) of C (and none of D)</a:t>
            </a:r>
            <a:endParaRPr lang="en-US" sz="1600" dirty="0"/>
          </a:p>
          <a:p>
            <a:pPr lvl="1"/>
            <a:r>
              <a:rPr lang="en-IN" dirty="0"/>
              <a:t>Size: 5 + 20 + 10*(5/10) = 30</a:t>
            </a:r>
            <a:endParaRPr lang="en-US" sz="1600" dirty="0"/>
          </a:p>
          <a:p>
            <a:pPr lvl="1"/>
            <a:r>
              <a:rPr lang="en-IN" dirty="0"/>
              <a:t>Value: 50 + 140 + 60*(5/10) = 190 + 30 = 220</a:t>
            </a:r>
            <a:endParaRPr lang="en-US" sz="1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57BADD-DFB3-4F5A-81E4-E349D0FB0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BDA2C-192E-1D48-BBA3-9E6E25DC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Introduction….</a:t>
            </a: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FCFD583-58F5-4010-85B3-8CBB03E86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6C336C-64DA-4E7A-8899-0010F56AF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4D7D4CE-A7BE-43EC-8FB6-B41AA6023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7F50F84-B6A2-4A4F-B454-3433B713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9556A8D-1D6A-4D59-BEBA-9F72F7A5E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E53E0F7F-7E13-4B50-B87E-11DA3A741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DC56D9F3-C412-42E1-B190-402D30E49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4B3D055-D26E-4731-8653-F508249E2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3767E1-CF42-40FE-AED6-554AA40D4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733162"/>
              </p:ext>
            </p:extLst>
          </p:nvPr>
        </p:nvGraphicFramePr>
        <p:xfrm>
          <a:off x="643467" y="643467"/>
          <a:ext cx="7338889" cy="6058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777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B2F4B0B-6CDE-4467-A567-7930C6692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BD904E-E2AA-40C0-9B75-6705C2936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B4775-C8A8-6C4A-8DEB-7AA243ED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CA0337-9B09-4746-93D0-7E92F422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400DCF3-F870-42BD-9169-1B4BD854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4C6F6B-30DD-4B7F-8169-7A575C25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6C1E1CC-3625-43BC-98A8-A1C67FAD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7C6358A-C557-444E-A1F5-149AD3B6C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1981B58-ABB6-4FEB-BE0A-17F8AD1B4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28B56B0-6617-4529-B84C-73B093A8F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4DE347-1DB6-4F79-A79A-B8CD94A60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733174"/>
              </p:ext>
            </p:extLst>
          </p:nvPr>
        </p:nvGraphicFramePr>
        <p:xfrm>
          <a:off x="4927198" y="300038"/>
          <a:ext cx="687705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4DBDFA9-08EB-4D7B-A78D-C55FA04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5DB6DAD-8C73-48BA-A076-DD97829AC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49C0B3B-222A-4303-80BE-D4314A395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7FDF952-3B6F-4C6D-B66C-94D87E627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EBA0FAD-1126-46FB-9D2D-BEA3E8FC4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58A7569F-71E5-4C1E-8F61-7B4D50B6B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E25C137-81F4-4388-AAAC-599E23DED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A52ED48-7BA3-4D41-89CA-D8DE0DAF6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7B901F-9850-44A1-B233-F631CB0769CD}"/>
              </a:ext>
            </a:extLst>
          </p:cNvPr>
          <p:cNvSpPr/>
          <p:nvPr/>
        </p:nvSpPr>
        <p:spPr>
          <a:xfrm>
            <a:off x="8041742" y="648930"/>
            <a:ext cx="346128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Greedy method control abstraction  for the subset paradigm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9CD1EF-01C1-48B4-9F0E-3ED8A987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B11C776-A269-420E-8A45-01871212E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25A997C2-CCC6-4C9F-8A7F-CD0E7B405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075AB2EA-AC81-454C-8176-40AFBAA7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E4F6EE63-683A-4781-9CE9-B21FB0596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ECC2F271-A3DA-43CC-9A45-7D9C07EEB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D1E6010C-E8FD-495D-B422-53D4C4163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7F87B64D-2D9A-476A-BBAA-92E5E5E0F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F18597-7E64-46D8-9DEE-7954288B6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5" t="38489" r="38685" b="15463"/>
          <a:stretch/>
        </p:blipFill>
        <p:spPr>
          <a:xfrm>
            <a:off x="977550" y="1402922"/>
            <a:ext cx="6202778" cy="37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9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2F4B0B-6CDE-4467-A567-7930C6692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BD904E-E2AA-40C0-9B75-6705C2936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B5396-DAB1-F845-BFF4-C7B33DE4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CONT….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CA0337-9B09-4746-93D0-7E92F422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400DCF3-F870-42BD-9169-1B4BD854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C4C6F6B-30DD-4B7F-8169-7A575C25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6C1E1CC-3625-43BC-98A8-A1C67FAD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7C6358A-C557-444E-A1F5-149AD3B6C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1981B58-ABB6-4FEB-BE0A-17F8AD1B4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28B56B0-6617-4529-B84C-73B093A8F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D53CDDA-81BC-43C4-A2BD-05D00850DB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290696"/>
              </p:ext>
            </p:extLst>
          </p:nvPr>
        </p:nvGraphicFramePr>
        <p:xfrm>
          <a:off x="5010150" y="685800"/>
          <a:ext cx="7056159" cy="595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988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A9A5F0-6D5B-4B76-A8E6-017F006DF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658" y="755904"/>
            <a:ext cx="7711025" cy="3084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/>
              <a:t>Fractional Knapsack problem</a:t>
            </a:r>
            <a:br>
              <a:rPr lang="en-US" sz="6000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04676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5B2F4B0B-6CDE-4467-A567-7930C6692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4FBD904E-E2AA-40C0-9B75-6705C2936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C2CA0337-9B09-4746-93D0-7E92F422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400DCF3-F870-42BD-9169-1B4BD854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4C6F6B-30DD-4B7F-8169-7A575C25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6C1E1CC-3625-43BC-98A8-A1C67FAD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7C6358A-C557-444E-A1F5-149AD3B6C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1981B58-ABB6-4FEB-BE0A-17F8AD1B4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28B56B0-6617-4529-B84C-73B093A8F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BBC7E085-C6F3-4D53-9851-CFCB6CC0B0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099101"/>
              </p:ext>
            </p:extLst>
          </p:nvPr>
        </p:nvGraphicFramePr>
        <p:xfrm>
          <a:off x="5010150" y="685800"/>
          <a:ext cx="6952464" cy="552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41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12924" y="2045617"/>
            <a:ext cx="1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Eq</a:t>
            </a:r>
            <a:r>
              <a:rPr lang="en-US" dirty="0"/>
              <a:t> 1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0191947" y="3203536"/>
            <a:ext cx="1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Eq</a:t>
            </a:r>
            <a:r>
              <a:rPr lang="en-US" dirty="0"/>
              <a:t> 2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191947" y="4092804"/>
            <a:ext cx="14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Eq</a:t>
            </a:r>
            <a:r>
              <a:rPr lang="en-US" dirty="0"/>
              <a:t> 3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F5E67-803A-47F9-BA2A-454E82EF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6" t="43985" r="43094" b="21375"/>
          <a:stretch/>
        </p:blipFill>
        <p:spPr>
          <a:xfrm>
            <a:off x="3205112" y="1808374"/>
            <a:ext cx="6045187" cy="32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2F4B0B-6CDE-4467-A567-7930C6692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BD904E-E2AA-40C0-9B75-6705C2936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CA0337-9B09-4746-93D0-7E92F422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400DCF3-F870-42BD-9169-1B4BD854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C4C6F6B-30DD-4B7F-8169-7A575C25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6C1E1CC-3625-43BC-98A8-A1C67FAD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7C6358A-C557-444E-A1F5-149AD3B6C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1981B58-ABB6-4FEB-BE0A-17F8AD1B4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28B56B0-6617-4529-B84C-73B093A8F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C2AEB3A-4701-4129-A98D-4A86EC07F3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04115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005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472</Words>
  <Application>Microsoft Office PowerPoint</Application>
  <PresentationFormat>Widescreen</PresentationFormat>
  <Paragraphs>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Times New Roman</vt:lpstr>
      <vt:lpstr>Wingdings</vt:lpstr>
      <vt:lpstr>Parallax</vt:lpstr>
      <vt:lpstr>Module 2  Greedy method</vt:lpstr>
      <vt:lpstr>Introduction….</vt:lpstr>
      <vt:lpstr>Cont…</vt:lpstr>
      <vt:lpstr>PowerPoint Presentation</vt:lpstr>
      <vt:lpstr>CONT….</vt:lpstr>
      <vt:lpstr>Fractional Knapsack problem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W = 60 </vt:lpstr>
      <vt:lpstr>Solve the following Fractional Knapsack problem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 Greedy method</dc:title>
  <dc:creator>Kiran Rajan</dc:creator>
  <cp:lastModifiedBy>sara jestine</cp:lastModifiedBy>
  <cp:revision>8</cp:revision>
  <dcterms:created xsi:type="dcterms:W3CDTF">2019-09-27T03:29:44Z</dcterms:created>
  <dcterms:modified xsi:type="dcterms:W3CDTF">2023-12-24T06:43:09Z</dcterms:modified>
</cp:coreProperties>
</file>